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sldIdLst>
    <p:sldId id="275" r:id="rId5"/>
    <p:sldId id="277" r:id="rId6"/>
    <p:sldId id="284" r:id="rId7"/>
    <p:sldId id="279" r:id="rId8"/>
    <p:sldId id="296" r:id="rId9"/>
    <p:sldId id="297" r:id="rId10"/>
    <p:sldId id="302" r:id="rId11"/>
    <p:sldId id="303" r:id="rId12"/>
    <p:sldId id="299" r:id="rId13"/>
    <p:sldId id="285" r:id="rId14"/>
    <p:sldId id="295" r:id="rId15"/>
    <p:sldId id="286" r:id="rId16"/>
    <p:sldId id="294" r:id="rId17"/>
    <p:sldId id="287" r:id="rId18"/>
    <p:sldId id="292" r:id="rId19"/>
    <p:sldId id="293" r:id="rId20"/>
    <p:sldId id="288" r:id="rId21"/>
    <p:sldId id="291" r:id="rId22"/>
    <p:sldId id="280" r:id="rId23"/>
    <p:sldId id="29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ample of each Layout" id="{CDA789D4-8228-44E3-B4A6-BC2A4670AB82}">
          <p14:sldIdLst>
            <p14:sldId id="275"/>
            <p14:sldId id="277"/>
            <p14:sldId id="284"/>
            <p14:sldId id="279"/>
            <p14:sldId id="296"/>
            <p14:sldId id="297"/>
            <p14:sldId id="302"/>
            <p14:sldId id="303"/>
            <p14:sldId id="299"/>
            <p14:sldId id="285"/>
            <p14:sldId id="295"/>
            <p14:sldId id="286"/>
            <p14:sldId id="294"/>
            <p14:sldId id="287"/>
            <p14:sldId id="292"/>
            <p14:sldId id="293"/>
            <p14:sldId id="288"/>
            <p14:sldId id="291"/>
            <p14:sldId id="280"/>
            <p14:sldId id="2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5AA8"/>
    <a:srgbClr val="D6EDCF"/>
    <a:srgbClr val="D2D2F1"/>
    <a:srgbClr val="65BB7B"/>
    <a:srgbClr val="30335D"/>
    <a:srgbClr val="FFFFFF"/>
    <a:srgbClr val="57576B"/>
    <a:srgbClr val="F1F1F1"/>
    <a:srgbClr val="D9D9D9"/>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663" autoAdjust="0"/>
  </p:normalViewPr>
  <p:slideViewPr>
    <p:cSldViewPr snapToGrid="0">
      <p:cViewPr varScale="1">
        <p:scale>
          <a:sx n="51" d="100"/>
          <a:sy n="51" d="100"/>
        </p:scale>
        <p:origin x="48"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tticken,Ian" userId="7c924bd7-b15d-44ce-a55d-4f6ade4fe12e" providerId="ADAL" clId="{E8F61B5B-61E8-4B3E-AFE3-14454E0F7526}"/>
    <pc:docChg chg="custSel addSld modSld sldOrd modSection">
      <pc:chgData name="Lutticken,Ian" userId="7c924bd7-b15d-44ce-a55d-4f6ade4fe12e" providerId="ADAL" clId="{E8F61B5B-61E8-4B3E-AFE3-14454E0F7526}" dt="2023-11-29T21:43:10.262" v="447" actId="1076"/>
      <pc:docMkLst>
        <pc:docMk/>
      </pc:docMkLst>
      <pc:sldChg chg="modSp mod">
        <pc:chgData name="Lutticken,Ian" userId="7c924bd7-b15d-44ce-a55d-4f6ade4fe12e" providerId="ADAL" clId="{E8F61B5B-61E8-4B3E-AFE3-14454E0F7526}" dt="2023-11-28T21:51:56.799" v="273" actId="20577"/>
        <pc:sldMkLst>
          <pc:docMk/>
          <pc:sldMk cId="2776197509" sldId="280"/>
        </pc:sldMkLst>
        <pc:spChg chg="mod">
          <ac:chgData name="Lutticken,Ian" userId="7c924bd7-b15d-44ce-a55d-4f6ade4fe12e" providerId="ADAL" clId="{E8F61B5B-61E8-4B3E-AFE3-14454E0F7526}" dt="2023-11-28T21:50:11.161" v="133" actId="1036"/>
          <ac:spMkLst>
            <pc:docMk/>
            <pc:sldMk cId="2776197509" sldId="280"/>
            <ac:spMk id="4" creationId="{ABB44DA2-2BB4-4423-ABB4-2088ABA6D5BF}"/>
          </ac:spMkLst>
        </pc:spChg>
        <pc:spChg chg="mod">
          <ac:chgData name="Lutticken,Ian" userId="7c924bd7-b15d-44ce-a55d-4f6ade4fe12e" providerId="ADAL" clId="{E8F61B5B-61E8-4B3E-AFE3-14454E0F7526}" dt="2023-11-28T21:51:56.799" v="273" actId="20577"/>
          <ac:spMkLst>
            <pc:docMk/>
            <pc:sldMk cId="2776197509" sldId="280"/>
            <ac:spMk id="5" creationId="{01CE7849-C1C5-4ABE-9B84-7BDFD550368E}"/>
          </ac:spMkLst>
        </pc:spChg>
      </pc:sldChg>
      <pc:sldChg chg="modNotesTx">
        <pc:chgData name="Lutticken,Ian" userId="7c924bd7-b15d-44ce-a55d-4f6ade4fe12e" providerId="ADAL" clId="{E8F61B5B-61E8-4B3E-AFE3-14454E0F7526}" dt="2023-11-28T21:49:07.601" v="107"/>
        <pc:sldMkLst>
          <pc:docMk/>
          <pc:sldMk cId="2600644168" sldId="288"/>
        </pc:sldMkLst>
      </pc:sldChg>
      <pc:sldChg chg="addSp delSp modSp add mod ord modShow modNotesTx">
        <pc:chgData name="Lutticken,Ian" userId="7c924bd7-b15d-44ce-a55d-4f6ade4fe12e" providerId="ADAL" clId="{E8F61B5B-61E8-4B3E-AFE3-14454E0F7526}" dt="2023-11-28T21:47:51.447" v="104"/>
        <pc:sldMkLst>
          <pc:docMk/>
          <pc:sldMk cId="1434612588" sldId="291"/>
        </pc:sldMkLst>
        <pc:spChg chg="mod">
          <ac:chgData name="Lutticken,Ian" userId="7c924bd7-b15d-44ce-a55d-4f6ade4fe12e" providerId="ADAL" clId="{E8F61B5B-61E8-4B3E-AFE3-14454E0F7526}" dt="2023-11-28T21:33:36.821" v="30" actId="20577"/>
          <ac:spMkLst>
            <pc:docMk/>
            <pc:sldMk cId="1434612588" sldId="291"/>
            <ac:spMk id="4" creationId="{DE258EB7-D90B-43FD-9A2B-AA508BBAE6E2}"/>
          </ac:spMkLst>
        </pc:spChg>
        <pc:spChg chg="del mod">
          <ac:chgData name="Lutticken,Ian" userId="7c924bd7-b15d-44ce-a55d-4f6ade4fe12e" providerId="ADAL" clId="{E8F61B5B-61E8-4B3E-AFE3-14454E0F7526}" dt="2023-11-28T21:36:06.195" v="39" actId="3680"/>
          <ac:spMkLst>
            <pc:docMk/>
            <pc:sldMk cId="1434612588" sldId="291"/>
            <ac:spMk id="5" creationId="{777B6683-16C7-49CA-8A17-7AE3DB1EF13B}"/>
          </ac:spMkLst>
        </pc:spChg>
        <pc:graphicFrameChg chg="add del mod">
          <ac:chgData name="Lutticken,Ian" userId="7c924bd7-b15d-44ce-a55d-4f6ade4fe12e" providerId="ADAL" clId="{E8F61B5B-61E8-4B3E-AFE3-14454E0F7526}" dt="2023-11-28T21:34:17.342" v="34"/>
          <ac:graphicFrameMkLst>
            <pc:docMk/>
            <pc:sldMk cId="1434612588" sldId="291"/>
            <ac:graphicFrameMk id="2" creationId="{1B7DA366-B231-B986-3EEC-E330402842CD}"/>
          </ac:graphicFrameMkLst>
        </pc:graphicFrameChg>
        <pc:graphicFrameChg chg="add del mod modGraphic">
          <ac:chgData name="Lutticken,Ian" userId="7c924bd7-b15d-44ce-a55d-4f6ade4fe12e" providerId="ADAL" clId="{E8F61B5B-61E8-4B3E-AFE3-14454E0F7526}" dt="2023-11-28T21:35:39.934" v="38" actId="478"/>
          <ac:graphicFrameMkLst>
            <pc:docMk/>
            <pc:sldMk cId="1434612588" sldId="291"/>
            <ac:graphicFrameMk id="3" creationId="{F95BF40A-FCF2-FB3D-26FD-857E39F1826E}"/>
          </ac:graphicFrameMkLst>
        </pc:graphicFrameChg>
        <pc:graphicFrameChg chg="add mod ord modGraphic">
          <ac:chgData name="Lutticken,Ian" userId="7c924bd7-b15d-44ce-a55d-4f6ade4fe12e" providerId="ADAL" clId="{E8F61B5B-61E8-4B3E-AFE3-14454E0F7526}" dt="2023-11-28T21:47:09.967" v="103" actId="122"/>
          <ac:graphicFrameMkLst>
            <pc:docMk/>
            <pc:sldMk cId="1434612588" sldId="291"/>
            <ac:graphicFrameMk id="6" creationId="{80EE8E6D-D348-7872-44C3-F1BA69D54CF9}"/>
          </ac:graphicFrameMkLst>
        </pc:graphicFrameChg>
        <pc:picChg chg="add mod">
          <ac:chgData name="Lutticken,Ian" userId="7c924bd7-b15d-44ce-a55d-4f6ade4fe12e" providerId="ADAL" clId="{E8F61B5B-61E8-4B3E-AFE3-14454E0F7526}" dt="2023-11-28T21:46:44.281" v="96" actId="1076"/>
          <ac:picMkLst>
            <pc:docMk/>
            <pc:sldMk cId="1434612588" sldId="291"/>
            <ac:picMk id="7" creationId="{3F68E8F7-5627-1E1A-5023-DBE542E4F61A}"/>
          </ac:picMkLst>
        </pc:picChg>
        <pc:picChg chg="add mod">
          <ac:chgData name="Lutticken,Ian" userId="7c924bd7-b15d-44ce-a55d-4f6ade4fe12e" providerId="ADAL" clId="{E8F61B5B-61E8-4B3E-AFE3-14454E0F7526}" dt="2023-11-28T21:46:47.389" v="97" actId="1076"/>
          <ac:picMkLst>
            <pc:docMk/>
            <pc:sldMk cId="1434612588" sldId="291"/>
            <ac:picMk id="8" creationId="{622B2CC2-BB37-3CBE-2DDB-3849C739A162}"/>
          </ac:picMkLst>
        </pc:picChg>
        <pc:picChg chg="add mod">
          <ac:chgData name="Lutticken,Ian" userId="7c924bd7-b15d-44ce-a55d-4f6ade4fe12e" providerId="ADAL" clId="{E8F61B5B-61E8-4B3E-AFE3-14454E0F7526}" dt="2023-11-28T21:46:52.029" v="98" actId="1076"/>
          <ac:picMkLst>
            <pc:docMk/>
            <pc:sldMk cId="1434612588" sldId="291"/>
            <ac:picMk id="9" creationId="{F122418D-6DA7-03C9-86A0-FE89FC651755}"/>
          </ac:picMkLst>
        </pc:picChg>
        <pc:picChg chg="add mod">
          <ac:chgData name="Lutticken,Ian" userId="7c924bd7-b15d-44ce-a55d-4f6ade4fe12e" providerId="ADAL" clId="{E8F61B5B-61E8-4B3E-AFE3-14454E0F7526}" dt="2023-11-28T21:46:56.373" v="99" actId="1076"/>
          <ac:picMkLst>
            <pc:docMk/>
            <pc:sldMk cId="1434612588" sldId="291"/>
            <ac:picMk id="10" creationId="{87404CFF-12A1-E8A9-93C1-0CCCD7EBEB55}"/>
          </ac:picMkLst>
        </pc:picChg>
        <pc:picChg chg="add del mod">
          <ac:chgData name="Lutticken,Ian" userId="7c924bd7-b15d-44ce-a55d-4f6ade4fe12e" providerId="ADAL" clId="{E8F61B5B-61E8-4B3E-AFE3-14454E0F7526}" dt="2023-11-28T21:34:17.342" v="34"/>
          <ac:picMkLst>
            <pc:docMk/>
            <pc:sldMk cId="1434612588" sldId="291"/>
            <ac:picMk id="1025" creationId="{73B6684B-8F31-59A7-0FCB-DF2924667D48}"/>
          </ac:picMkLst>
        </pc:picChg>
        <pc:picChg chg="add del mod">
          <ac:chgData name="Lutticken,Ian" userId="7c924bd7-b15d-44ce-a55d-4f6ade4fe12e" providerId="ADAL" clId="{E8F61B5B-61E8-4B3E-AFE3-14454E0F7526}" dt="2023-11-28T21:34:17.342" v="34"/>
          <ac:picMkLst>
            <pc:docMk/>
            <pc:sldMk cId="1434612588" sldId="291"/>
            <ac:picMk id="1026" creationId="{3CE3779B-37A8-AD85-A805-8C2955A1FC85}"/>
          </ac:picMkLst>
        </pc:picChg>
        <pc:picChg chg="add del mod">
          <ac:chgData name="Lutticken,Ian" userId="7c924bd7-b15d-44ce-a55d-4f6ade4fe12e" providerId="ADAL" clId="{E8F61B5B-61E8-4B3E-AFE3-14454E0F7526}" dt="2023-11-28T21:34:17.342" v="34"/>
          <ac:picMkLst>
            <pc:docMk/>
            <pc:sldMk cId="1434612588" sldId="291"/>
            <ac:picMk id="1027" creationId="{7DC0F7DC-ED46-42CB-CC74-866B8EE03FF6}"/>
          </ac:picMkLst>
        </pc:picChg>
        <pc:picChg chg="add del mod">
          <ac:chgData name="Lutticken,Ian" userId="7c924bd7-b15d-44ce-a55d-4f6ade4fe12e" providerId="ADAL" clId="{E8F61B5B-61E8-4B3E-AFE3-14454E0F7526}" dt="2023-11-28T21:34:17.342" v="34"/>
          <ac:picMkLst>
            <pc:docMk/>
            <pc:sldMk cId="1434612588" sldId="291"/>
            <ac:picMk id="1028" creationId="{42EE556A-5E6A-4A36-3E31-3667D892212E}"/>
          </ac:picMkLst>
        </pc:picChg>
      </pc:sldChg>
      <pc:sldChg chg="addSp delSp modSp add mod ord modShow">
        <pc:chgData name="Lutticken,Ian" userId="7c924bd7-b15d-44ce-a55d-4f6ade4fe12e" providerId="ADAL" clId="{E8F61B5B-61E8-4B3E-AFE3-14454E0F7526}" dt="2023-11-28T22:59:22.825" v="349" actId="20577"/>
        <pc:sldMkLst>
          <pc:docMk/>
          <pc:sldMk cId="1370020811" sldId="292"/>
        </pc:sldMkLst>
        <pc:spChg chg="add del mod">
          <ac:chgData name="Lutticken,Ian" userId="7c924bd7-b15d-44ce-a55d-4f6ade4fe12e" providerId="ADAL" clId="{E8F61B5B-61E8-4B3E-AFE3-14454E0F7526}" dt="2023-11-28T22:21:36.456" v="305" actId="478"/>
          <ac:spMkLst>
            <pc:docMk/>
            <pc:sldMk cId="1370020811" sldId="292"/>
            <ac:spMk id="3" creationId="{49A2E8EB-84F9-178F-A722-D9B9393C0FBB}"/>
          </ac:spMkLst>
        </pc:spChg>
        <pc:spChg chg="mod">
          <ac:chgData name="Lutticken,Ian" userId="7c924bd7-b15d-44ce-a55d-4f6ade4fe12e" providerId="ADAL" clId="{E8F61B5B-61E8-4B3E-AFE3-14454E0F7526}" dt="2023-11-28T22:20:04.267" v="303" actId="20577"/>
          <ac:spMkLst>
            <pc:docMk/>
            <pc:sldMk cId="1370020811" sldId="292"/>
            <ac:spMk id="4" creationId="{DE258EB7-D90B-43FD-9A2B-AA508BBAE6E2}"/>
          </ac:spMkLst>
        </pc:spChg>
        <pc:spChg chg="del">
          <ac:chgData name="Lutticken,Ian" userId="7c924bd7-b15d-44ce-a55d-4f6ade4fe12e" providerId="ADAL" clId="{E8F61B5B-61E8-4B3E-AFE3-14454E0F7526}" dt="2023-11-28T22:21:32.250" v="304" actId="478"/>
          <ac:spMkLst>
            <pc:docMk/>
            <pc:sldMk cId="1370020811" sldId="292"/>
            <ac:spMk id="5" creationId="{777B6683-16C7-49CA-8A17-7AE3DB1EF13B}"/>
          </ac:spMkLst>
        </pc:spChg>
        <pc:spChg chg="add del mod">
          <ac:chgData name="Lutticken,Ian" userId="7c924bd7-b15d-44ce-a55d-4f6ade4fe12e" providerId="ADAL" clId="{E8F61B5B-61E8-4B3E-AFE3-14454E0F7526}" dt="2023-11-28T22:24:55.661" v="309" actId="478"/>
          <ac:spMkLst>
            <pc:docMk/>
            <pc:sldMk cId="1370020811" sldId="292"/>
            <ac:spMk id="6" creationId="{011A2DE8-91D0-50AA-293E-8A1437A509D9}"/>
          </ac:spMkLst>
        </pc:spChg>
        <pc:spChg chg="add del">
          <ac:chgData name="Lutticken,Ian" userId="7c924bd7-b15d-44ce-a55d-4f6ade4fe12e" providerId="ADAL" clId="{E8F61B5B-61E8-4B3E-AFE3-14454E0F7526}" dt="2023-11-28T22:25:16.188" v="315"/>
          <ac:spMkLst>
            <pc:docMk/>
            <pc:sldMk cId="1370020811" sldId="292"/>
            <ac:spMk id="7" creationId="{1A8171F4-1E79-AC38-32E5-E9C6A0103896}"/>
          </ac:spMkLst>
        </pc:spChg>
        <pc:spChg chg="add mod">
          <ac:chgData name="Lutticken,Ian" userId="7c924bd7-b15d-44ce-a55d-4f6ade4fe12e" providerId="ADAL" clId="{E8F61B5B-61E8-4B3E-AFE3-14454E0F7526}" dt="2023-11-28T22:46:23.047" v="327" actId="20577"/>
          <ac:spMkLst>
            <pc:docMk/>
            <pc:sldMk cId="1370020811" sldId="292"/>
            <ac:spMk id="10" creationId="{44177389-03AF-C4CA-78C6-20D5067F273F}"/>
          </ac:spMkLst>
        </pc:spChg>
        <pc:spChg chg="add mod">
          <ac:chgData name="Lutticken,Ian" userId="7c924bd7-b15d-44ce-a55d-4f6ade4fe12e" providerId="ADAL" clId="{E8F61B5B-61E8-4B3E-AFE3-14454E0F7526}" dt="2023-11-28T22:46:33.977" v="331" actId="20577"/>
          <ac:spMkLst>
            <pc:docMk/>
            <pc:sldMk cId="1370020811" sldId="292"/>
            <ac:spMk id="11" creationId="{22B1395B-5AAA-C2CE-37AB-7D0D507C7CCF}"/>
          </ac:spMkLst>
        </pc:spChg>
        <pc:spChg chg="add mod">
          <ac:chgData name="Lutticken,Ian" userId="7c924bd7-b15d-44ce-a55d-4f6ade4fe12e" providerId="ADAL" clId="{E8F61B5B-61E8-4B3E-AFE3-14454E0F7526}" dt="2023-11-28T22:59:22.825" v="349" actId="20577"/>
          <ac:spMkLst>
            <pc:docMk/>
            <pc:sldMk cId="1370020811" sldId="292"/>
            <ac:spMk id="13" creationId="{95B2D445-252A-C3FE-F9FA-238E86AF4970}"/>
          </ac:spMkLst>
        </pc:spChg>
        <pc:picChg chg="add mod">
          <ac:chgData name="Lutticken,Ian" userId="7c924bd7-b15d-44ce-a55d-4f6ade4fe12e" providerId="ADAL" clId="{E8F61B5B-61E8-4B3E-AFE3-14454E0F7526}" dt="2023-11-28T22:25:25.500" v="318" actId="1076"/>
          <ac:picMkLst>
            <pc:docMk/>
            <pc:sldMk cId="1370020811" sldId="292"/>
            <ac:picMk id="8" creationId="{29732579-D271-3B35-4936-978C61263B3B}"/>
          </ac:picMkLst>
        </pc:picChg>
        <pc:picChg chg="add mod">
          <ac:chgData name="Lutticken,Ian" userId="7c924bd7-b15d-44ce-a55d-4f6ade4fe12e" providerId="ADAL" clId="{E8F61B5B-61E8-4B3E-AFE3-14454E0F7526}" dt="2023-11-28T22:43:38.482" v="322" actId="14100"/>
          <ac:picMkLst>
            <pc:docMk/>
            <pc:sldMk cId="1370020811" sldId="292"/>
            <ac:picMk id="9" creationId="{16299303-DCAC-0E62-1364-E2F73ED12528}"/>
          </ac:picMkLst>
        </pc:picChg>
        <pc:picChg chg="add mod modCrop">
          <ac:chgData name="Lutticken,Ian" userId="7c924bd7-b15d-44ce-a55d-4f6ade4fe12e" providerId="ADAL" clId="{E8F61B5B-61E8-4B3E-AFE3-14454E0F7526}" dt="2023-11-28T22:59:09.020" v="340" actId="1076"/>
          <ac:picMkLst>
            <pc:docMk/>
            <pc:sldMk cId="1370020811" sldId="292"/>
            <ac:picMk id="12" creationId="{A5A8B828-AEEF-FA6E-BB07-EEA1631A2D1F}"/>
          </ac:picMkLst>
        </pc:picChg>
      </pc:sldChg>
      <pc:sldChg chg="addSp modSp mod">
        <pc:chgData name="Lutticken,Ian" userId="7c924bd7-b15d-44ce-a55d-4f6ade4fe12e" providerId="ADAL" clId="{E8F61B5B-61E8-4B3E-AFE3-14454E0F7526}" dt="2023-11-29T21:43:10.262" v="447" actId="1076"/>
        <pc:sldMkLst>
          <pc:docMk/>
          <pc:sldMk cId="4266487083" sldId="292"/>
        </pc:sldMkLst>
        <pc:spChg chg="add mod">
          <ac:chgData name="Lutticken,Ian" userId="7c924bd7-b15d-44ce-a55d-4f6ade4fe12e" providerId="ADAL" clId="{E8F61B5B-61E8-4B3E-AFE3-14454E0F7526}" dt="2023-11-29T21:43:10.262" v="447" actId="1076"/>
          <ac:spMkLst>
            <pc:docMk/>
            <pc:sldMk cId="4266487083" sldId="292"/>
            <ac:spMk id="2" creationId="{6CE901E5-701F-4AE0-0DF4-2991482C921E}"/>
          </ac:spMkLst>
        </pc:spChg>
      </pc:sldChg>
      <pc:sldChg chg="addSp modSp mod">
        <pc:chgData name="Lutticken,Ian" userId="7c924bd7-b15d-44ce-a55d-4f6ade4fe12e" providerId="ADAL" clId="{E8F61B5B-61E8-4B3E-AFE3-14454E0F7526}" dt="2023-11-29T21:42:02.159" v="415" actId="1076"/>
        <pc:sldMkLst>
          <pc:docMk/>
          <pc:sldMk cId="1533551567" sldId="299"/>
        </pc:sldMkLst>
        <pc:spChg chg="add mod">
          <ac:chgData name="Lutticken,Ian" userId="7c924bd7-b15d-44ce-a55d-4f6ade4fe12e" providerId="ADAL" clId="{E8F61B5B-61E8-4B3E-AFE3-14454E0F7526}" dt="2023-11-29T21:42:02.159" v="415" actId="1076"/>
          <ac:spMkLst>
            <pc:docMk/>
            <pc:sldMk cId="1533551567" sldId="299"/>
            <ac:spMk id="2" creationId="{597E7329-323F-ACFB-CF6A-3582FC8EFD3F}"/>
          </ac:spMkLst>
        </pc:spChg>
      </pc:sldChg>
    </pc:docChg>
  </pc:docChgLst>
  <pc:docChgLst>
    <pc:chgData name="Lutticken,Ian" userId="S::i.lutticken@ufl.edu::7c924bd7-b15d-44ce-a55d-4f6ade4fe12e" providerId="AD" clId="Web-{7E4310E2-69F4-4C5E-A04B-3DAD1DB58211}"/>
    <pc:docChg chg="modSld">
      <pc:chgData name="Lutticken,Ian" userId="S::i.lutticken@ufl.edu::7c924bd7-b15d-44ce-a55d-4f6ade4fe12e" providerId="AD" clId="Web-{7E4310E2-69F4-4C5E-A04B-3DAD1DB58211}" dt="2023-12-04T15:36:37.629" v="0"/>
      <pc:docMkLst>
        <pc:docMk/>
      </pc:docMkLst>
      <pc:sldChg chg="mod modShow">
        <pc:chgData name="Lutticken,Ian" userId="S::i.lutticken@ufl.edu::7c924bd7-b15d-44ce-a55d-4f6ade4fe12e" providerId="AD" clId="Web-{7E4310E2-69F4-4C5E-A04B-3DAD1DB58211}" dt="2023-12-04T15:36:37.629" v="0"/>
        <pc:sldMkLst>
          <pc:docMk/>
          <pc:sldMk cId="3128381845" sldId="297"/>
        </pc:sldMkLst>
      </pc:sldChg>
    </pc:docChg>
  </pc:docChgLst>
  <pc:docChgLst>
    <pc:chgData name="Lutticken,Ian" userId="S::i.lutticken@ufl.edu::7c924bd7-b15d-44ce-a55d-4f6ade4fe12e" providerId="AD" clId="Web-{644F0901-CB49-464B-B078-E5C30A94EE79}"/>
    <pc:docChg chg="modSld">
      <pc:chgData name="Lutticken,Ian" userId="S::i.lutticken@ufl.edu::7c924bd7-b15d-44ce-a55d-4f6ade4fe12e" providerId="AD" clId="Web-{644F0901-CB49-464B-B078-E5C30A94EE79}" dt="2023-12-12T19:21:05.561" v="26" actId="20577"/>
      <pc:docMkLst>
        <pc:docMk/>
      </pc:docMkLst>
      <pc:sldChg chg="modSp">
        <pc:chgData name="Lutticken,Ian" userId="S::i.lutticken@ufl.edu::7c924bd7-b15d-44ce-a55d-4f6ade4fe12e" providerId="AD" clId="Web-{644F0901-CB49-464B-B078-E5C30A94EE79}" dt="2023-12-12T19:21:05.561" v="26" actId="20577"/>
        <pc:sldMkLst>
          <pc:docMk/>
          <pc:sldMk cId="2776197509" sldId="280"/>
        </pc:sldMkLst>
        <pc:spChg chg="mod">
          <ac:chgData name="Lutticken,Ian" userId="S::i.lutticken@ufl.edu::7c924bd7-b15d-44ce-a55d-4f6ade4fe12e" providerId="AD" clId="Web-{644F0901-CB49-464B-B078-E5C30A94EE79}" dt="2023-12-12T19:20:31.169" v="14" actId="20577"/>
          <ac:spMkLst>
            <pc:docMk/>
            <pc:sldMk cId="2776197509" sldId="280"/>
            <ac:spMk id="4" creationId="{ABB44DA2-2BB4-4423-ABB4-2088ABA6D5BF}"/>
          </ac:spMkLst>
        </pc:spChg>
        <pc:spChg chg="mod">
          <ac:chgData name="Lutticken,Ian" userId="S::i.lutticken@ufl.edu::7c924bd7-b15d-44ce-a55d-4f6ade4fe12e" providerId="AD" clId="Web-{644F0901-CB49-464B-B078-E5C30A94EE79}" dt="2023-12-12T19:21:05.561" v="26" actId="20577"/>
          <ac:spMkLst>
            <pc:docMk/>
            <pc:sldMk cId="2776197509" sldId="280"/>
            <ac:spMk id="5" creationId="{01CE7849-C1C5-4ABE-9B84-7BDFD550368E}"/>
          </ac:spMkLst>
        </pc:spChg>
      </pc:sldChg>
    </pc:docChg>
  </pc:docChgLst>
  <pc:docChgLst>
    <pc:chgData name="Lutticken,Ian" userId="7c924bd7-b15d-44ce-a55d-4f6ade4fe12e" providerId="ADAL" clId="{012A81CF-B3B1-4270-8C98-D52E3421BC35}"/>
    <pc:docChg chg="undo custSel addSld delSld modSld sldOrd modSection">
      <pc:chgData name="Lutticken,Ian" userId="7c924bd7-b15d-44ce-a55d-4f6ade4fe12e" providerId="ADAL" clId="{012A81CF-B3B1-4270-8C98-D52E3421BC35}" dt="2023-11-29T20:52:29.508" v="1697"/>
      <pc:docMkLst>
        <pc:docMk/>
      </pc:docMkLst>
      <pc:sldChg chg="addSp delSp modSp mod modNotesTx">
        <pc:chgData name="Lutticken,Ian" userId="7c924bd7-b15d-44ce-a55d-4f6ade4fe12e" providerId="ADAL" clId="{012A81CF-B3B1-4270-8C98-D52E3421BC35}" dt="2023-11-28T19:47:39.789" v="28"/>
        <pc:sldMkLst>
          <pc:docMk/>
          <pc:sldMk cId="857287555" sldId="275"/>
        </pc:sldMkLst>
        <pc:spChg chg="mod">
          <ac:chgData name="Lutticken,Ian" userId="7c924bd7-b15d-44ce-a55d-4f6ade4fe12e" providerId="ADAL" clId="{012A81CF-B3B1-4270-8C98-D52E3421BC35}" dt="2023-11-28T19:46:50.571" v="27" actId="20577"/>
          <ac:spMkLst>
            <pc:docMk/>
            <pc:sldMk cId="857287555" sldId="275"/>
            <ac:spMk id="6" creationId="{9C7AEA56-28DE-4C7F-B29E-CBA1FAF09F68}"/>
          </ac:spMkLst>
        </pc:spChg>
        <pc:picChg chg="add mod">
          <ac:chgData name="Lutticken,Ian" userId="7c924bd7-b15d-44ce-a55d-4f6ade4fe12e" providerId="ADAL" clId="{012A81CF-B3B1-4270-8C98-D52E3421BC35}" dt="2023-11-28T19:46:31.939" v="5" actId="1076"/>
          <ac:picMkLst>
            <pc:docMk/>
            <pc:sldMk cId="857287555" sldId="275"/>
            <ac:picMk id="2" creationId="{50C890AD-FD13-619B-4B28-48EE842310FE}"/>
          </ac:picMkLst>
        </pc:picChg>
        <pc:picChg chg="del">
          <ac:chgData name="Lutticken,Ian" userId="7c924bd7-b15d-44ce-a55d-4f6ade4fe12e" providerId="ADAL" clId="{012A81CF-B3B1-4270-8C98-D52E3421BC35}" dt="2023-11-28T19:45:59.700" v="0" actId="478"/>
          <ac:picMkLst>
            <pc:docMk/>
            <pc:sldMk cId="857287555" sldId="275"/>
            <ac:picMk id="7" creationId="{5249E700-3493-4842-9885-38464C639532}"/>
          </ac:picMkLst>
        </pc:picChg>
      </pc:sldChg>
      <pc:sldChg chg="addSp delSp modSp mod modNotesTx">
        <pc:chgData name="Lutticken,Ian" userId="7c924bd7-b15d-44ce-a55d-4f6ade4fe12e" providerId="ADAL" clId="{012A81CF-B3B1-4270-8C98-D52E3421BC35}" dt="2023-11-28T19:53:30.762" v="113"/>
        <pc:sldMkLst>
          <pc:docMk/>
          <pc:sldMk cId="758618599" sldId="277"/>
        </pc:sldMkLst>
        <pc:spChg chg="add mod">
          <ac:chgData name="Lutticken,Ian" userId="7c924bd7-b15d-44ce-a55d-4f6ade4fe12e" providerId="ADAL" clId="{012A81CF-B3B1-4270-8C98-D52E3421BC35}" dt="2023-11-28T19:52:53.541" v="109" actId="255"/>
          <ac:spMkLst>
            <pc:docMk/>
            <pc:sldMk cId="758618599" sldId="277"/>
            <ac:spMk id="2" creationId="{F13B1B6F-8B79-8DB5-9D30-226B2472F1A5}"/>
          </ac:spMkLst>
        </pc:spChg>
        <pc:spChg chg="add mod">
          <ac:chgData name="Lutticken,Ian" userId="7c924bd7-b15d-44ce-a55d-4f6ade4fe12e" providerId="ADAL" clId="{012A81CF-B3B1-4270-8C98-D52E3421BC35}" dt="2023-11-28T19:53:00.025" v="110" actId="255"/>
          <ac:spMkLst>
            <pc:docMk/>
            <pc:sldMk cId="758618599" sldId="277"/>
            <ac:spMk id="3" creationId="{BC0A929E-492D-EF2E-DC2E-EC420F277036}"/>
          </ac:spMkLst>
        </pc:spChg>
        <pc:spChg chg="mod">
          <ac:chgData name="Lutticken,Ian" userId="7c924bd7-b15d-44ce-a55d-4f6ade4fe12e" providerId="ADAL" clId="{012A81CF-B3B1-4270-8C98-D52E3421BC35}" dt="2023-11-28T19:48:54.126" v="69" actId="20577"/>
          <ac:spMkLst>
            <pc:docMk/>
            <pc:sldMk cId="758618599" sldId="277"/>
            <ac:spMk id="4" creationId="{DE258EB7-D90B-43FD-9A2B-AA508BBAE6E2}"/>
          </ac:spMkLst>
        </pc:spChg>
        <pc:spChg chg="del mod">
          <ac:chgData name="Lutticken,Ian" userId="7c924bd7-b15d-44ce-a55d-4f6ade4fe12e" providerId="ADAL" clId="{012A81CF-B3B1-4270-8C98-D52E3421BC35}" dt="2023-11-28T19:49:17.310" v="71" actId="478"/>
          <ac:spMkLst>
            <pc:docMk/>
            <pc:sldMk cId="758618599" sldId="277"/>
            <ac:spMk id="5" creationId="{777B6683-16C7-49CA-8A17-7AE3DB1EF13B}"/>
          </ac:spMkLst>
        </pc:spChg>
        <pc:spChg chg="add mod">
          <ac:chgData name="Lutticken,Ian" userId="7c924bd7-b15d-44ce-a55d-4f6ade4fe12e" providerId="ADAL" clId="{012A81CF-B3B1-4270-8C98-D52E3421BC35}" dt="2023-11-28T19:53:06.290" v="111" actId="255"/>
          <ac:spMkLst>
            <pc:docMk/>
            <pc:sldMk cId="758618599" sldId="277"/>
            <ac:spMk id="6" creationId="{4FC5AA65-4CB0-D96C-3FFF-B9E9D22A5C68}"/>
          </ac:spMkLst>
        </pc:spChg>
        <pc:spChg chg="add mod">
          <ac:chgData name="Lutticken,Ian" userId="7c924bd7-b15d-44ce-a55d-4f6ade4fe12e" providerId="ADAL" clId="{012A81CF-B3B1-4270-8C98-D52E3421BC35}" dt="2023-11-28T19:53:12.540" v="112" actId="255"/>
          <ac:spMkLst>
            <pc:docMk/>
            <pc:sldMk cId="758618599" sldId="277"/>
            <ac:spMk id="7" creationId="{24DCAEB4-B8F5-FDC9-BFA1-096172660A32}"/>
          </ac:spMkLst>
        </pc:spChg>
      </pc:sldChg>
      <pc:sldChg chg="delSp modSp mod">
        <pc:chgData name="Lutticken,Ian" userId="7c924bd7-b15d-44ce-a55d-4f6ade4fe12e" providerId="ADAL" clId="{012A81CF-B3B1-4270-8C98-D52E3421BC35}" dt="2023-11-28T20:11:15.991" v="184" actId="478"/>
        <pc:sldMkLst>
          <pc:docMk/>
          <pc:sldMk cId="3666390837" sldId="279"/>
        </pc:sldMkLst>
        <pc:spChg chg="mod">
          <ac:chgData name="Lutticken,Ian" userId="7c924bd7-b15d-44ce-a55d-4f6ade4fe12e" providerId="ADAL" clId="{012A81CF-B3B1-4270-8C98-D52E3421BC35}" dt="2023-11-28T20:11:02.048" v="182" actId="20577"/>
          <ac:spMkLst>
            <pc:docMk/>
            <pc:sldMk cId="3666390837" sldId="279"/>
            <ac:spMk id="4" creationId="{B7039A79-FB37-4AA0-9E71-5EA1A2DE632F}"/>
          </ac:spMkLst>
        </pc:spChg>
        <pc:spChg chg="del mod">
          <ac:chgData name="Lutticken,Ian" userId="7c924bd7-b15d-44ce-a55d-4f6ade4fe12e" providerId="ADAL" clId="{012A81CF-B3B1-4270-8C98-D52E3421BC35}" dt="2023-11-28T20:11:15.991" v="184" actId="478"/>
          <ac:spMkLst>
            <pc:docMk/>
            <pc:sldMk cId="3666390837" sldId="279"/>
            <ac:spMk id="5" creationId="{194ED94E-1472-4A93-8DE9-A767B2731B52}"/>
          </ac:spMkLst>
        </pc:spChg>
      </pc:sldChg>
      <pc:sldChg chg="modSp mod ord">
        <pc:chgData name="Lutticken,Ian" userId="7c924bd7-b15d-44ce-a55d-4f6ade4fe12e" providerId="ADAL" clId="{012A81CF-B3B1-4270-8C98-D52E3421BC35}" dt="2023-11-28T20:23:57.964" v="331"/>
        <pc:sldMkLst>
          <pc:docMk/>
          <pc:sldMk cId="2776197509" sldId="280"/>
        </pc:sldMkLst>
        <pc:spChg chg="mod">
          <ac:chgData name="Lutticken,Ian" userId="7c924bd7-b15d-44ce-a55d-4f6ade4fe12e" providerId="ADAL" clId="{012A81CF-B3B1-4270-8C98-D52E3421BC35}" dt="2023-11-28T20:22:40.248" v="315" actId="20577"/>
          <ac:spMkLst>
            <pc:docMk/>
            <pc:sldMk cId="2776197509" sldId="280"/>
            <ac:spMk id="4" creationId="{ABB44DA2-2BB4-4423-ABB4-2088ABA6D5BF}"/>
          </ac:spMkLst>
        </pc:spChg>
        <pc:spChg chg="mod">
          <ac:chgData name="Lutticken,Ian" userId="7c924bd7-b15d-44ce-a55d-4f6ade4fe12e" providerId="ADAL" clId="{012A81CF-B3B1-4270-8C98-D52E3421BC35}" dt="2023-11-28T20:23:21.714" v="329" actId="20577"/>
          <ac:spMkLst>
            <pc:docMk/>
            <pc:sldMk cId="2776197509" sldId="280"/>
            <ac:spMk id="5" creationId="{01CE7849-C1C5-4ABE-9B84-7BDFD550368E}"/>
          </ac:spMkLst>
        </pc:spChg>
      </pc:sldChg>
      <pc:sldChg chg="add mod ord modShow">
        <pc:chgData name="Lutticken,Ian" userId="7c924bd7-b15d-44ce-a55d-4f6ade4fe12e" providerId="ADAL" clId="{012A81CF-B3B1-4270-8C98-D52E3421BC35}" dt="2023-11-29T20:31:50.570" v="1423"/>
        <pc:sldMkLst>
          <pc:docMk/>
          <pc:sldMk cId="610703492" sldId="283"/>
        </pc:sldMkLst>
      </pc:sldChg>
      <pc:sldChg chg="modSp add mod ord modShow">
        <pc:chgData name="Lutticken,Ian" userId="7c924bd7-b15d-44ce-a55d-4f6ade4fe12e" providerId="ADAL" clId="{012A81CF-B3B1-4270-8C98-D52E3421BC35}" dt="2023-11-28T20:05:20.129" v="150" actId="14100"/>
        <pc:sldMkLst>
          <pc:docMk/>
          <pc:sldMk cId="2691342478" sldId="284"/>
        </pc:sldMkLst>
        <pc:spChg chg="mod">
          <ac:chgData name="Lutticken,Ian" userId="7c924bd7-b15d-44ce-a55d-4f6ade4fe12e" providerId="ADAL" clId="{012A81CF-B3B1-4270-8C98-D52E3421BC35}" dt="2023-11-28T19:55:42.285" v="136" actId="20577"/>
          <ac:spMkLst>
            <pc:docMk/>
            <pc:sldMk cId="2691342478" sldId="284"/>
            <ac:spMk id="4" creationId="{DE258EB7-D90B-43FD-9A2B-AA508BBAE6E2}"/>
          </ac:spMkLst>
        </pc:spChg>
        <pc:spChg chg="mod">
          <ac:chgData name="Lutticken,Ian" userId="7c924bd7-b15d-44ce-a55d-4f6ade4fe12e" providerId="ADAL" clId="{012A81CF-B3B1-4270-8C98-D52E3421BC35}" dt="2023-11-28T20:05:20.129" v="150" actId="14100"/>
          <ac:spMkLst>
            <pc:docMk/>
            <pc:sldMk cId="2691342478" sldId="284"/>
            <ac:spMk id="5" creationId="{777B6683-16C7-49CA-8A17-7AE3DB1EF13B}"/>
          </ac:spMkLst>
        </pc:spChg>
      </pc:sldChg>
      <pc:sldChg chg="addSp delSp modSp add mod">
        <pc:chgData name="Lutticken,Ian" userId="7c924bd7-b15d-44ce-a55d-4f6ade4fe12e" providerId="ADAL" clId="{012A81CF-B3B1-4270-8C98-D52E3421BC35}" dt="2023-11-28T20:11:42.399" v="208" actId="478"/>
        <pc:sldMkLst>
          <pc:docMk/>
          <pc:sldMk cId="1153625013" sldId="285"/>
        </pc:sldMkLst>
        <pc:spChg chg="add del mod">
          <ac:chgData name="Lutticken,Ian" userId="7c924bd7-b15d-44ce-a55d-4f6ade4fe12e" providerId="ADAL" clId="{012A81CF-B3B1-4270-8C98-D52E3421BC35}" dt="2023-11-28T20:11:42.399" v="208" actId="478"/>
          <ac:spMkLst>
            <pc:docMk/>
            <pc:sldMk cId="1153625013" sldId="285"/>
            <ac:spMk id="3" creationId="{673946AC-AD63-7762-D155-39CEEA3D693B}"/>
          </ac:spMkLst>
        </pc:spChg>
        <pc:spChg chg="mod">
          <ac:chgData name="Lutticken,Ian" userId="7c924bd7-b15d-44ce-a55d-4f6ade4fe12e" providerId="ADAL" clId="{012A81CF-B3B1-4270-8C98-D52E3421BC35}" dt="2023-11-28T20:11:33.855" v="206" actId="20577"/>
          <ac:spMkLst>
            <pc:docMk/>
            <pc:sldMk cId="1153625013" sldId="285"/>
            <ac:spMk id="4" creationId="{B7039A79-FB37-4AA0-9E71-5EA1A2DE632F}"/>
          </ac:spMkLst>
        </pc:spChg>
        <pc:spChg chg="del">
          <ac:chgData name="Lutticken,Ian" userId="7c924bd7-b15d-44ce-a55d-4f6ade4fe12e" providerId="ADAL" clId="{012A81CF-B3B1-4270-8C98-D52E3421BC35}" dt="2023-11-28T20:11:39.239" v="207" actId="478"/>
          <ac:spMkLst>
            <pc:docMk/>
            <pc:sldMk cId="1153625013" sldId="285"/>
            <ac:spMk id="5" creationId="{194ED94E-1472-4A93-8DE9-A767B2731B52}"/>
          </ac:spMkLst>
        </pc:spChg>
      </pc:sldChg>
      <pc:sldChg chg="addSp delSp modSp add mod">
        <pc:chgData name="Lutticken,Ian" userId="7c924bd7-b15d-44ce-a55d-4f6ade4fe12e" providerId="ADAL" clId="{012A81CF-B3B1-4270-8C98-D52E3421BC35}" dt="2023-11-28T20:12:15.344" v="245" actId="478"/>
        <pc:sldMkLst>
          <pc:docMk/>
          <pc:sldMk cId="2128048737" sldId="286"/>
        </pc:sldMkLst>
        <pc:spChg chg="add del mod">
          <ac:chgData name="Lutticken,Ian" userId="7c924bd7-b15d-44ce-a55d-4f6ade4fe12e" providerId="ADAL" clId="{012A81CF-B3B1-4270-8C98-D52E3421BC35}" dt="2023-11-28T20:12:15.344" v="245" actId="478"/>
          <ac:spMkLst>
            <pc:docMk/>
            <pc:sldMk cId="2128048737" sldId="286"/>
            <ac:spMk id="3" creationId="{150ECAAC-C30F-79AD-E599-B6210D5AC743}"/>
          </ac:spMkLst>
        </pc:spChg>
        <pc:spChg chg="mod">
          <ac:chgData name="Lutticken,Ian" userId="7c924bd7-b15d-44ce-a55d-4f6ade4fe12e" providerId="ADAL" clId="{012A81CF-B3B1-4270-8C98-D52E3421BC35}" dt="2023-11-28T20:12:06.703" v="243" actId="20577"/>
          <ac:spMkLst>
            <pc:docMk/>
            <pc:sldMk cId="2128048737" sldId="286"/>
            <ac:spMk id="4" creationId="{B7039A79-FB37-4AA0-9E71-5EA1A2DE632F}"/>
          </ac:spMkLst>
        </pc:spChg>
        <pc:spChg chg="del">
          <ac:chgData name="Lutticken,Ian" userId="7c924bd7-b15d-44ce-a55d-4f6ade4fe12e" providerId="ADAL" clId="{012A81CF-B3B1-4270-8C98-D52E3421BC35}" dt="2023-11-28T20:12:13.029" v="244" actId="478"/>
          <ac:spMkLst>
            <pc:docMk/>
            <pc:sldMk cId="2128048737" sldId="286"/>
            <ac:spMk id="5" creationId="{194ED94E-1472-4A93-8DE9-A767B2731B52}"/>
          </ac:spMkLst>
        </pc:spChg>
      </pc:sldChg>
      <pc:sldChg chg="addSp delSp modSp add mod">
        <pc:chgData name="Lutticken,Ian" userId="7c924bd7-b15d-44ce-a55d-4f6ade4fe12e" providerId="ADAL" clId="{012A81CF-B3B1-4270-8C98-D52E3421BC35}" dt="2023-11-28T20:20:20.900" v="266" actId="478"/>
        <pc:sldMkLst>
          <pc:docMk/>
          <pc:sldMk cId="2119417072" sldId="287"/>
        </pc:sldMkLst>
        <pc:spChg chg="add del mod">
          <ac:chgData name="Lutticken,Ian" userId="7c924bd7-b15d-44ce-a55d-4f6ade4fe12e" providerId="ADAL" clId="{012A81CF-B3B1-4270-8C98-D52E3421BC35}" dt="2023-11-28T20:20:20.900" v="266" actId="478"/>
          <ac:spMkLst>
            <pc:docMk/>
            <pc:sldMk cId="2119417072" sldId="287"/>
            <ac:spMk id="3" creationId="{98060AA2-F1ED-1DE7-5447-A7939CDF62B5}"/>
          </ac:spMkLst>
        </pc:spChg>
        <pc:spChg chg="mod">
          <ac:chgData name="Lutticken,Ian" userId="7c924bd7-b15d-44ce-a55d-4f6ade4fe12e" providerId="ADAL" clId="{012A81CF-B3B1-4270-8C98-D52E3421BC35}" dt="2023-11-28T20:20:13.762" v="264" actId="20577"/>
          <ac:spMkLst>
            <pc:docMk/>
            <pc:sldMk cId="2119417072" sldId="287"/>
            <ac:spMk id="4" creationId="{B7039A79-FB37-4AA0-9E71-5EA1A2DE632F}"/>
          </ac:spMkLst>
        </pc:spChg>
        <pc:spChg chg="del">
          <ac:chgData name="Lutticken,Ian" userId="7c924bd7-b15d-44ce-a55d-4f6ade4fe12e" providerId="ADAL" clId="{012A81CF-B3B1-4270-8C98-D52E3421BC35}" dt="2023-11-28T20:20:17.750" v="265" actId="478"/>
          <ac:spMkLst>
            <pc:docMk/>
            <pc:sldMk cId="2119417072" sldId="287"/>
            <ac:spMk id="5" creationId="{194ED94E-1472-4A93-8DE9-A767B2731B52}"/>
          </ac:spMkLst>
        </pc:spChg>
      </pc:sldChg>
      <pc:sldChg chg="addSp delSp modSp add mod">
        <pc:chgData name="Lutticken,Ian" userId="7c924bd7-b15d-44ce-a55d-4f6ade4fe12e" providerId="ADAL" clId="{012A81CF-B3B1-4270-8C98-D52E3421BC35}" dt="2023-11-28T20:20:55.779" v="288" actId="478"/>
        <pc:sldMkLst>
          <pc:docMk/>
          <pc:sldMk cId="2600644168" sldId="288"/>
        </pc:sldMkLst>
        <pc:spChg chg="add del mod">
          <ac:chgData name="Lutticken,Ian" userId="7c924bd7-b15d-44ce-a55d-4f6ade4fe12e" providerId="ADAL" clId="{012A81CF-B3B1-4270-8C98-D52E3421BC35}" dt="2023-11-28T20:20:55.779" v="288" actId="478"/>
          <ac:spMkLst>
            <pc:docMk/>
            <pc:sldMk cId="2600644168" sldId="288"/>
            <ac:spMk id="3" creationId="{FC98BE39-AE2E-8E1E-D475-6E978972C979}"/>
          </ac:spMkLst>
        </pc:spChg>
        <pc:spChg chg="mod">
          <ac:chgData name="Lutticken,Ian" userId="7c924bd7-b15d-44ce-a55d-4f6ade4fe12e" providerId="ADAL" clId="{012A81CF-B3B1-4270-8C98-D52E3421BC35}" dt="2023-11-28T20:20:48.684" v="286" actId="20577"/>
          <ac:spMkLst>
            <pc:docMk/>
            <pc:sldMk cId="2600644168" sldId="288"/>
            <ac:spMk id="4" creationId="{B7039A79-FB37-4AA0-9E71-5EA1A2DE632F}"/>
          </ac:spMkLst>
        </pc:spChg>
        <pc:spChg chg="del">
          <ac:chgData name="Lutticken,Ian" userId="7c924bd7-b15d-44ce-a55d-4f6ade4fe12e" providerId="ADAL" clId="{012A81CF-B3B1-4270-8C98-D52E3421BC35}" dt="2023-11-28T20:20:52.817" v="287" actId="478"/>
          <ac:spMkLst>
            <pc:docMk/>
            <pc:sldMk cId="2600644168" sldId="288"/>
            <ac:spMk id="5" creationId="{194ED94E-1472-4A93-8DE9-A767B2731B52}"/>
          </ac:spMkLst>
        </pc:spChg>
      </pc:sldChg>
      <pc:sldChg chg="add mod modShow">
        <pc:chgData name="Lutticken,Ian" userId="7c924bd7-b15d-44ce-a55d-4f6ade4fe12e" providerId="ADAL" clId="{012A81CF-B3B1-4270-8C98-D52E3421BC35}" dt="2023-11-28T20:21:58.137" v="289" actId="729"/>
        <pc:sldMkLst>
          <pc:docMk/>
          <pc:sldMk cId="1383785803" sldId="289"/>
        </pc:sldMkLst>
      </pc:sldChg>
      <pc:sldChg chg="add mod modShow">
        <pc:chgData name="Lutticken,Ian" userId="7c924bd7-b15d-44ce-a55d-4f6ade4fe12e" providerId="ADAL" clId="{012A81CF-B3B1-4270-8C98-D52E3421BC35}" dt="2023-11-28T20:22:23.994" v="291" actId="729"/>
        <pc:sldMkLst>
          <pc:docMk/>
          <pc:sldMk cId="1586993574" sldId="290"/>
        </pc:sldMkLst>
      </pc:sldChg>
      <pc:sldChg chg="addSp delSp modSp del mod setBg">
        <pc:chgData name="Lutticken,Ian" userId="7c924bd7-b15d-44ce-a55d-4f6ade4fe12e" providerId="ADAL" clId="{012A81CF-B3B1-4270-8C98-D52E3421BC35}" dt="2023-11-29T15:34:10.062" v="512" actId="2696"/>
        <pc:sldMkLst>
          <pc:docMk/>
          <pc:sldMk cId="1370020811" sldId="292"/>
        </pc:sldMkLst>
        <pc:spChg chg="mod">
          <ac:chgData name="Lutticken,Ian" userId="7c924bd7-b15d-44ce-a55d-4f6ade4fe12e" providerId="ADAL" clId="{012A81CF-B3B1-4270-8C98-D52E3421BC35}" dt="2023-11-29T15:19:25.536" v="440" actId="26606"/>
          <ac:spMkLst>
            <pc:docMk/>
            <pc:sldMk cId="1370020811" sldId="292"/>
            <ac:spMk id="4" creationId="{DE258EB7-D90B-43FD-9A2B-AA508BBAE6E2}"/>
          </ac:spMkLst>
        </pc:spChg>
        <pc:spChg chg="add del mod">
          <ac:chgData name="Lutticken,Ian" userId="7c924bd7-b15d-44ce-a55d-4f6ade4fe12e" providerId="ADAL" clId="{012A81CF-B3B1-4270-8C98-D52E3421BC35}" dt="2023-11-29T15:34:07.071" v="511" actId="21"/>
          <ac:spMkLst>
            <pc:docMk/>
            <pc:sldMk cId="1370020811" sldId="292"/>
            <ac:spMk id="6" creationId="{5B4B3BA4-46F1-7842-0B15-66EBBFC355D8}"/>
          </ac:spMkLst>
        </pc:spChg>
        <pc:spChg chg="del mod">
          <ac:chgData name="Lutticken,Ian" userId="7c924bd7-b15d-44ce-a55d-4f6ade4fe12e" providerId="ADAL" clId="{012A81CF-B3B1-4270-8C98-D52E3421BC35}" dt="2023-11-29T15:34:07.071" v="511" actId="21"/>
          <ac:spMkLst>
            <pc:docMk/>
            <pc:sldMk cId="1370020811" sldId="292"/>
            <ac:spMk id="10" creationId="{44177389-03AF-C4CA-78C6-20D5067F273F}"/>
          </ac:spMkLst>
        </pc:spChg>
        <pc:spChg chg="del mod">
          <ac:chgData name="Lutticken,Ian" userId="7c924bd7-b15d-44ce-a55d-4f6ade4fe12e" providerId="ADAL" clId="{012A81CF-B3B1-4270-8C98-D52E3421BC35}" dt="2023-11-29T15:34:07.071" v="511" actId="21"/>
          <ac:spMkLst>
            <pc:docMk/>
            <pc:sldMk cId="1370020811" sldId="292"/>
            <ac:spMk id="11" creationId="{22B1395B-5AAA-C2CE-37AB-7D0D507C7CCF}"/>
          </ac:spMkLst>
        </pc:spChg>
        <pc:spChg chg="del mod">
          <ac:chgData name="Lutticken,Ian" userId="7c924bd7-b15d-44ce-a55d-4f6ade4fe12e" providerId="ADAL" clId="{012A81CF-B3B1-4270-8C98-D52E3421BC35}" dt="2023-11-29T15:34:07.071" v="511" actId="21"/>
          <ac:spMkLst>
            <pc:docMk/>
            <pc:sldMk cId="1370020811" sldId="292"/>
            <ac:spMk id="13" creationId="{95B2D445-252A-C3FE-F9FA-238E86AF4970}"/>
          </ac:spMkLst>
        </pc:spChg>
        <pc:spChg chg="add del mod">
          <ac:chgData name="Lutticken,Ian" userId="7c924bd7-b15d-44ce-a55d-4f6ade4fe12e" providerId="ADAL" clId="{012A81CF-B3B1-4270-8C98-D52E3421BC35}" dt="2023-11-29T15:34:07.071" v="511" actId="21"/>
          <ac:spMkLst>
            <pc:docMk/>
            <pc:sldMk cId="1370020811" sldId="292"/>
            <ac:spMk id="14" creationId="{95FA0BE3-3BC0-DDF5-010D-5CAE8307A5D1}"/>
          </ac:spMkLst>
        </pc:spChg>
        <pc:spChg chg="add del mod">
          <ac:chgData name="Lutticken,Ian" userId="7c924bd7-b15d-44ce-a55d-4f6ade4fe12e" providerId="ADAL" clId="{012A81CF-B3B1-4270-8C98-D52E3421BC35}" dt="2023-11-29T15:34:07.071" v="511" actId="21"/>
          <ac:spMkLst>
            <pc:docMk/>
            <pc:sldMk cId="1370020811" sldId="292"/>
            <ac:spMk id="16" creationId="{FE8355C8-7E4A-71FA-9487-3F01C5664C99}"/>
          </ac:spMkLst>
        </pc:spChg>
        <pc:spChg chg="add del mod">
          <ac:chgData name="Lutticken,Ian" userId="7c924bd7-b15d-44ce-a55d-4f6ade4fe12e" providerId="ADAL" clId="{012A81CF-B3B1-4270-8C98-D52E3421BC35}" dt="2023-11-29T15:34:07.071" v="511" actId="21"/>
          <ac:spMkLst>
            <pc:docMk/>
            <pc:sldMk cId="1370020811" sldId="292"/>
            <ac:spMk id="18" creationId="{32EA066C-C527-4BA9-2517-0D01ACF73AD3}"/>
          </ac:spMkLst>
        </pc:spChg>
        <pc:spChg chg="add del">
          <ac:chgData name="Lutticken,Ian" userId="7c924bd7-b15d-44ce-a55d-4f6ade4fe12e" providerId="ADAL" clId="{012A81CF-B3B1-4270-8C98-D52E3421BC35}" dt="2023-11-29T15:19:25.517" v="439" actId="26606"/>
          <ac:spMkLst>
            <pc:docMk/>
            <pc:sldMk cId="1370020811" sldId="292"/>
            <ac:spMk id="21" creationId="{9B8E1AAF-3D6F-4FD9-B5FE-CE5FC884D8E3}"/>
          </ac:spMkLst>
        </pc:spChg>
        <pc:spChg chg="add del">
          <ac:chgData name="Lutticken,Ian" userId="7c924bd7-b15d-44ce-a55d-4f6ade4fe12e" providerId="ADAL" clId="{012A81CF-B3B1-4270-8C98-D52E3421BC35}" dt="2023-11-29T15:19:25.517" v="439" actId="26606"/>
          <ac:spMkLst>
            <pc:docMk/>
            <pc:sldMk cId="1370020811" sldId="292"/>
            <ac:spMk id="23" creationId="{AC2B9E52-A969-437F-A903-A4ADFA5030E2}"/>
          </ac:spMkLst>
        </pc:spChg>
        <pc:spChg chg="add">
          <ac:chgData name="Lutticken,Ian" userId="7c924bd7-b15d-44ce-a55d-4f6ade4fe12e" providerId="ADAL" clId="{012A81CF-B3B1-4270-8C98-D52E3421BC35}" dt="2023-11-29T15:19:25.536" v="440" actId="26606"/>
          <ac:spMkLst>
            <pc:docMk/>
            <pc:sldMk cId="1370020811" sldId="292"/>
            <ac:spMk id="25" creationId="{08953E74-D241-4DDF-8508-F0365EA13A92}"/>
          </ac:spMkLst>
        </pc:spChg>
        <pc:spChg chg="add">
          <ac:chgData name="Lutticken,Ian" userId="7c924bd7-b15d-44ce-a55d-4f6ade4fe12e" providerId="ADAL" clId="{012A81CF-B3B1-4270-8C98-D52E3421BC35}" dt="2023-11-29T15:19:25.536" v="440" actId="26606"/>
          <ac:spMkLst>
            <pc:docMk/>
            <pc:sldMk cId="1370020811" sldId="292"/>
            <ac:spMk id="26" creationId="{5C3C901A-B2F4-4A3C-BCDD-7C8D587ECA2E}"/>
          </ac:spMkLst>
        </pc:spChg>
        <pc:picChg chg="add del mod">
          <ac:chgData name="Lutticken,Ian" userId="7c924bd7-b15d-44ce-a55d-4f6ade4fe12e" providerId="ADAL" clId="{012A81CF-B3B1-4270-8C98-D52E3421BC35}" dt="2023-11-29T15:34:07.071" v="511" actId="21"/>
          <ac:picMkLst>
            <pc:docMk/>
            <pc:sldMk cId="1370020811" sldId="292"/>
            <ac:picMk id="2" creationId="{B31C6969-3B72-7980-7A39-52D8A97B00AB}"/>
          </ac:picMkLst>
        </pc:picChg>
        <pc:picChg chg="add del mod">
          <ac:chgData name="Lutticken,Ian" userId="7c924bd7-b15d-44ce-a55d-4f6ade4fe12e" providerId="ADAL" clId="{012A81CF-B3B1-4270-8C98-D52E3421BC35}" dt="2023-11-29T15:34:07.071" v="511" actId="21"/>
          <ac:picMkLst>
            <pc:docMk/>
            <pc:sldMk cId="1370020811" sldId="292"/>
            <ac:picMk id="3" creationId="{1FFEA91E-6444-9F45-4B4A-9FF7C04A473E}"/>
          </ac:picMkLst>
        </pc:picChg>
        <pc:picChg chg="add del mod">
          <ac:chgData name="Lutticken,Ian" userId="7c924bd7-b15d-44ce-a55d-4f6ade4fe12e" providerId="ADAL" clId="{012A81CF-B3B1-4270-8C98-D52E3421BC35}" dt="2023-11-29T15:34:07.071" v="511" actId="21"/>
          <ac:picMkLst>
            <pc:docMk/>
            <pc:sldMk cId="1370020811" sldId="292"/>
            <ac:picMk id="5" creationId="{6B1678B6-528A-6B3D-5890-3DD2FB4BB5CA}"/>
          </ac:picMkLst>
        </pc:picChg>
        <pc:picChg chg="add del mod">
          <ac:chgData name="Lutticken,Ian" userId="7c924bd7-b15d-44ce-a55d-4f6ade4fe12e" providerId="ADAL" clId="{012A81CF-B3B1-4270-8C98-D52E3421BC35}" dt="2023-11-29T15:34:07.071" v="511" actId="21"/>
          <ac:picMkLst>
            <pc:docMk/>
            <pc:sldMk cId="1370020811" sldId="292"/>
            <ac:picMk id="7" creationId="{B44F259E-B9D1-22FE-2261-98EA95846162}"/>
          </ac:picMkLst>
        </pc:picChg>
        <pc:picChg chg="del mod">
          <ac:chgData name="Lutticken,Ian" userId="7c924bd7-b15d-44ce-a55d-4f6ade4fe12e" providerId="ADAL" clId="{012A81CF-B3B1-4270-8C98-D52E3421BC35}" dt="2023-11-29T15:34:07.071" v="511" actId="21"/>
          <ac:picMkLst>
            <pc:docMk/>
            <pc:sldMk cId="1370020811" sldId="292"/>
            <ac:picMk id="8" creationId="{29732579-D271-3B35-4936-978C61263B3B}"/>
          </ac:picMkLst>
        </pc:picChg>
        <pc:picChg chg="del">
          <ac:chgData name="Lutticken,Ian" userId="7c924bd7-b15d-44ce-a55d-4f6ade4fe12e" providerId="ADAL" clId="{012A81CF-B3B1-4270-8C98-D52E3421BC35}" dt="2023-11-29T14:49:12.370" v="339" actId="478"/>
          <ac:picMkLst>
            <pc:docMk/>
            <pc:sldMk cId="1370020811" sldId="292"/>
            <ac:picMk id="9" creationId="{16299303-DCAC-0E62-1364-E2F73ED12528}"/>
          </ac:picMkLst>
        </pc:picChg>
        <pc:picChg chg="del">
          <ac:chgData name="Lutticken,Ian" userId="7c924bd7-b15d-44ce-a55d-4f6ade4fe12e" providerId="ADAL" clId="{012A81CF-B3B1-4270-8C98-D52E3421BC35}" dt="2023-11-29T14:47:13.560" v="332" actId="478"/>
          <ac:picMkLst>
            <pc:docMk/>
            <pc:sldMk cId="1370020811" sldId="292"/>
            <ac:picMk id="12" creationId="{A5A8B828-AEEF-FA6E-BB07-EEA1631A2D1F}"/>
          </ac:picMkLst>
        </pc:picChg>
        <pc:picChg chg="add del mod">
          <ac:chgData name="Lutticken,Ian" userId="7c924bd7-b15d-44ce-a55d-4f6ade4fe12e" providerId="ADAL" clId="{012A81CF-B3B1-4270-8C98-D52E3421BC35}" dt="2023-11-29T15:34:07.071" v="511" actId="21"/>
          <ac:picMkLst>
            <pc:docMk/>
            <pc:sldMk cId="1370020811" sldId="292"/>
            <ac:picMk id="15" creationId="{2A532F5E-F356-4298-9E09-8AF0023C118F}"/>
          </ac:picMkLst>
        </pc:picChg>
        <pc:picChg chg="add del mod">
          <ac:chgData name="Lutticken,Ian" userId="7c924bd7-b15d-44ce-a55d-4f6ade4fe12e" providerId="ADAL" clId="{012A81CF-B3B1-4270-8C98-D52E3421BC35}" dt="2023-11-29T15:34:07.071" v="511" actId="21"/>
          <ac:picMkLst>
            <pc:docMk/>
            <pc:sldMk cId="1370020811" sldId="292"/>
            <ac:picMk id="17" creationId="{2E1C2DFE-720E-1FF2-AC5A-85B1BEF7DBE0}"/>
          </ac:picMkLst>
        </pc:picChg>
      </pc:sldChg>
      <pc:sldChg chg="addSp delSp modSp add mod ord modShow modNotesTx">
        <pc:chgData name="Lutticken,Ian" userId="7c924bd7-b15d-44ce-a55d-4f6ade4fe12e" providerId="ADAL" clId="{012A81CF-B3B1-4270-8C98-D52E3421BC35}" dt="2023-11-29T18:42:01.589" v="1297" actId="20577"/>
        <pc:sldMkLst>
          <pc:docMk/>
          <pc:sldMk cId="4266487083" sldId="292"/>
        </pc:sldMkLst>
        <pc:spChg chg="add del mod">
          <ac:chgData name="Lutticken,Ian" userId="7c924bd7-b15d-44ce-a55d-4f6ade4fe12e" providerId="ADAL" clId="{012A81CF-B3B1-4270-8C98-D52E3421BC35}" dt="2023-11-29T15:34:31.537" v="518" actId="478"/>
          <ac:spMkLst>
            <pc:docMk/>
            <pc:sldMk cId="4266487083" sldId="292"/>
            <ac:spMk id="3" creationId="{00C85AAE-ACA2-EB36-31B1-B838AC4125C5}"/>
          </ac:spMkLst>
        </pc:spChg>
        <pc:spChg chg="mod">
          <ac:chgData name="Lutticken,Ian" userId="7c924bd7-b15d-44ce-a55d-4f6ade4fe12e" providerId="ADAL" clId="{012A81CF-B3B1-4270-8C98-D52E3421BC35}" dt="2023-11-29T15:38:05.461" v="589" actId="20577"/>
          <ac:spMkLst>
            <pc:docMk/>
            <pc:sldMk cId="4266487083" sldId="292"/>
            <ac:spMk id="4" creationId="{DE258EB7-D90B-43FD-9A2B-AA508BBAE6E2}"/>
          </ac:spMkLst>
        </pc:spChg>
        <pc:spChg chg="del">
          <ac:chgData name="Lutticken,Ian" userId="7c924bd7-b15d-44ce-a55d-4f6ade4fe12e" providerId="ADAL" clId="{012A81CF-B3B1-4270-8C98-D52E3421BC35}" dt="2023-11-29T15:34:28.696" v="517" actId="478"/>
          <ac:spMkLst>
            <pc:docMk/>
            <pc:sldMk cId="4266487083" sldId="292"/>
            <ac:spMk id="5" creationId="{777B6683-16C7-49CA-8A17-7AE3DB1EF13B}"/>
          </ac:spMkLst>
        </pc:spChg>
        <pc:spChg chg="add mod">
          <ac:chgData name="Lutticken,Ian" userId="7c924bd7-b15d-44ce-a55d-4f6ade4fe12e" providerId="ADAL" clId="{012A81CF-B3B1-4270-8C98-D52E3421BC35}" dt="2023-11-29T18:20:52.639" v="750" actId="207"/>
          <ac:spMkLst>
            <pc:docMk/>
            <pc:sldMk cId="4266487083" sldId="292"/>
            <ac:spMk id="7" creationId="{7B45140B-AF2F-BAAC-6C8E-68FA7F5C602B}"/>
          </ac:spMkLst>
        </pc:spChg>
        <pc:spChg chg="add mod">
          <ac:chgData name="Lutticken,Ian" userId="7c924bd7-b15d-44ce-a55d-4f6ade4fe12e" providerId="ADAL" clId="{012A81CF-B3B1-4270-8C98-D52E3421BC35}" dt="2023-11-29T18:20:52.639" v="750" actId="207"/>
          <ac:spMkLst>
            <pc:docMk/>
            <pc:sldMk cId="4266487083" sldId="292"/>
            <ac:spMk id="8" creationId="{B96D72A9-B1E2-C393-DE9C-7E080C380F73}"/>
          </ac:spMkLst>
        </pc:spChg>
        <pc:spChg chg="add mod">
          <ac:chgData name="Lutticken,Ian" userId="7c924bd7-b15d-44ce-a55d-4f6ade4fe12e" providerId="ADAL" clId="{012A81CF-B3B1-4270-8C98-D52E3421BC35}" dt="2023-11-29T18:20:52.639" v="750" actId="207"/>
          <ac:spMkLst>
            <pc:docMk/>
            <pc:sldMk cId="4266487083" sldId="292"/>
            <ac:spMk id="9" creationId="{B45BBC2B-FF50-D4FB-3C28-A4FC8E6F7AB4}"/>
          </ac:spMkLst>
        </pc:spChg>
        <pc:spChg chg="add mod">
          <ac:chgData name="Lutticken,Ian" userId="7c924bd7-b15d-44ce-a55d-4f6ade4fe12e" providerId="ADAL" clId="{012A81CF-B3B1-4270-8C98-D52E3421BC35}" dt="2023-11-29T18:20:52.639" v="750" actId="207"/>
          <ac:spMkLst>
            <pc:docMk/>
            <pc:sldMk cId="4266487083" sldId="292"/>
            <ac:spMk id="13" creationId="{1920A04A-84D9-7475-E96D-03218FFE8D15}"/>
          </ac:spMkLst>
        </pc:spChg>
        <pc:spChg chg="add mod">
          <ac:chgData name="Lutticken,Ian" userId="7c924bd7-b15d-44ce-a55d-4f6ade4fe12e" providerId="ADAL" clId="{012A81CF-B3B1-4270-8C98-D52E3421BC35}" dt="2023-11-29T18:20:52.639" v="750" actId="207"/>
          <ac:spMkLst>
            <pc:docMk/>
            <pc:sldMk cId="4266487083" sldId="292"/>
            <ac:spMk id="15" creationId="{8A4BC4FF-D28D-6F55-DE3C-E71A3955D430}"/>
          </ac:spMkLst>
        </pc:spChg>
        <pc:spChg chg="add mod">
          <ac:chgData name="Lutticken,Ian" userId="7c924bd7-b15d-44ce-a55d-4f6ade4fe12e" providerId="ADAL" clId="{012A81CF-B3B1-4270-8C98-D52E3421BC35}" dt="2023-11-29T18:20:52.639" v="750" actId="207"/>
          <ac:spMkLst>
            <pc:docMk/>
            <pc:sldMk cId="4266487083" sldId="292"/>
            <ac:spMk id="17" creationId="{8CF46843-CFC6-B449-2C05-77A92693B15A}"/>
          </ac:spMkLst>
        </pc:spChg>
        <pc:spChg chg="add mod">
          <ac:chgData name="Lutticken,Ian" userId="7c924bd7-b15d-44ce-a55d-4f6ade4fe12e" providerId="ADAL" clId="{012A81CF-B3B1-4270-8C98-D52E3421BC35}" dt="2023-11-29T18:20:52.639" v="750" actId="207"/>
          <ac:spMkLst>
            <pc:docMk/>
            <pc:sldMk cId="4266487083" sldId="292"/>
            <ac:spMk id="19" creationId="{457E99CD-3D2D-2E2D-28B6-ADC53A72ACFC}"/>
          </ac:spMkLst>
        </pc:spChg>
        <pc:picChg chg="add mod">
          <ac:chgData name="Lutticken,Ian" userId="7c924bd7-b15d-44ce-a55d-4f6ade4fe12e" providerId="ADAL" clId="{012A81CF-B3B1-4270-8C98-D52E3421BC35}" dt="2023-11-29T15:35:07.560" v="525" actId="14100"/>
          <ac:picMkLst>
            <pc:docMk/>
            <pc:sldMk cId="4266487083" sldId="292"/>
            <ac:picMk id="6" creationId="{3C6D7E9B-2BD8-699E-7C25-BD9891A820C2}"/>
          </ac:picMkLst>
        </pc:picChg>
        <pc:picChg chg="add mod">
          <ac:chgData name="Lutticken,Ian" userId="7c924bd7-b15d-44ce-a55d-4f6ade4fe12e" providerId="ADAL" clId="{012A81CF-B3B1-4270-8C98-D52E3421BC35}" dt="2023-11-29T15:35:29.114" v="529" actId="1076"/>
          <ac:picMkLst>
            <pc:docMk/>
            <pc:sldMk cId="4266487083" sldId="292"/>
            <ac:picMk id="10" creationId="{AFEEC8AD-28F1-F7AE-F781-C1ED41FE9974}"/>
          </ac:picMkLst>
        </pc:picChg>
        <pc:picChg chg="add mod">
          <ac:chgData name="Lutticken,Ian" userId="7c924bd7-b15d-44ce-a55d-4f6ade4fe12e" providerId="ADAL" clId="{012A81CF-B3B1-4270-8C98-D52E3421BC35}" dt="2023-11-29T15:35:07.560" v="525" actId="14100"/>
          <ac:picMkLst>
            <pc:docMk/>
            <pc:sldMk cId="4266487083" sldId="292"/>
            <ac:picMk id="11" creationId="{33BF7B73-8006-EA3B-F947-A76C282700E7}"/>
          </ac:picMkLst>
        </pc:picChg>
        <pc:picChg chg="add mod">
          <ac:chgData name="Lutticken,Ian" userId="7c924bd7-b15d-44ce-a55d-4f6ade4fe12e" providerId="ADAL" clId="{012A81CF-B3B1-4270-8C98-D52E3421BC35}" dt="2023-11-29T15:35:07.560" v="525" actId="14100"/>
          <ac:picMkLst>
            <pc:docMk/>
            <pc:sldMk cId="4266487083" sldId="292"/>
            <ac:picMk id="12" creationId="{CD24B0D5-4EF5-8B20-CAB2-441F24979084}"/>
          </ac:picMkLst>
        </pc:picChg>
        <pc:picChg chg="add mod">
          <ac:chgData name="Lutticken,Ian" userId="7c924bd7-b15d-44ce-a55d-4f6ade4fe12e" providerId="ADAL" clId="{012A81CF-B3B1-4270-8C98-D52E3421BC35}" dt="2023-11-29T15:35:07.560" v="525" actId="14100"/>
          <ac:picMkLst>
            <pc:docMk/>
            <pc:sldMk cId="4266487083" sldId="292"/>
            <ac:picMk id="14" creationId="{0C09DD42-4CD3-6AA4-CA42-9A13838A0164}"/>
          </ac:picMkLst>
        </pc:picChg>
        <pc:picChg chg="add mod">
          <ac:chgData name="Lutticken,Ian" userId="7c924bd7-b15d-44ce-a55d-4f6ade4fe12e" providerId="ADAL" clId="{012A81CF-B3B1-4270-8C98-D52E3421BC35}" dt="2023-11-29T15:35:07.560" v="525" actId="14100"/>
          <ac:picMkLst>
            <pc:docMk/>
            <pc:sldMk cId="4266487083" sldId="292"/>
            <ac:picMk id="16" creationId="{492A2D1F-C7EA-E865-A221-5D286E133BB0}"/>
          </ac:picMkLst>
        </pc:picChg>
        <pc:picChg chg="add mod">
          <ac:chgData name="Lutticken,Ian" userId="7c924bd7-b15d-44ce-a55d-4f6ade4fe12e" providerId="ADAL" clId="{012A81CF-B3B1-4270-8C98-D52E3421BC35}" dt="2023-11-29T15:35:07.560" v="525" actId="14100"/>
          <ac:picMkLst>
            <pc:docMk/>
            <pc:sldMk cId="4266487083" sldId="292"/>
            <ac:picMk id="18" creationId="{4B85C111-49B1-0B92-2B10-1DE9FA4A2EE1}"/>
          </ac:picMkLst>
        </pc:picChg>
      </pc:sldChg>
      <pc:sldChg chg="addSp delSp modSp add mod modNotesTx">
        <pc:chgData name="Lutticken,Ian" userId="7c924bd7-b15d-44ce-a55d-4f6ade4fe12e" providerId="ADAL" clId="{012A81CF-B3B1-4270-8C98-D52E3421BC35}" dt="2023-11-29T18:19:37.917" v="739" actId="1076"/>
        <pc:sldMkLst>
          <pc:docMk/>
          <pc:sldMk cId="1898484517" sldId="293"/>
        </pc:sldMkLst>
        <pc:spChg chg="mod">
          <ac:chgData name="Lutticken,Ian" userId="7c924bd7-b15d-44ce-a55d-4f6ade4fe12e" providerId="ADAL" clId="{012A81CF-B3B1-4270-8C98-D52E3421BC35}" dt="2023-11-29T15:39:00.692" v="610" actId="20577"/>
          <ac:spMkLst>
            <pc:docMk/>
            <pc:sldMk cId="1898484517" sldId="293"/>
            <ac:spMk id="4" creationId="{DE258EB7-D90B-43FD-9A2B-AA508BBAE6E2}"/>
          </ac:spMkLst>
        </pc:spChg>
        <pc:spChg chg="del">
          <ac:chgData name="Lutticken,Ian" userId="7c924bd7-b15d-44ce-a55d-4f6ade4fe12e" providerId="ADAL" clId="{012A81CF-B3B1-4270-8C98-D52E3421BC35}" dt="2023-11-29T15:39:11.066" v="614" actId="478"/>
          <ac:spMkLst>
            <pc:docMk/>
            <pc:sldMk cId="1898484517" sldId="293"/>
            <ac:spMk id="7" creationId="{7B45140B-AF2F-BAAC-6C8E-68FA7F5C602B}"/>
          </ac:spMkLst>
        </pc:spChg>
        <pc:spChg chg="del">
          <ac:chgData name="Lutticken,Ian" userId="7c924bd7-b15d-44ce-a55d-4f6ade4fe12e" providerId="ADAL" clId="{012A81CF-B3B1-4270-8C98-D52E3421BC35}" dt="2023-11-29T15:39:11.066" v="614" actId="478"/>
          <ac:spMkLst>
            <pc:docMk/>
            <pc:sldMk cId="1898484517" sldId="293"/>
            <ac:spMk id="8" creationId="{B96D72A9-B1E2-C393-DE9C-7E080C380F73}"/>
          </ac:spMkLst>
        </pc:spChg>
        <pc:spChg chg="del">
          <ac:chgData name="Lutticken,Ian" userId="7c924bd7-b15d-44ce-a55d-4f6ade4fe12e" providerId="ADAL" clId="{012A81CF-B3B1-4270-8C98-D52E3421BC35}" dt="2023-11-29T15:39:05.549" v="611" actId="478"/>
          <ac:spMkLst>
            <pc:docMk/>
            <pc:sldMk cId="1898484517" sldId="293"/>
            <ac:spMk id="9" creationId="{B45BBC2B-FF50-D4FB-3C28-A4FC8E6F7AB4}"/>
          </ac:spMkLst>
        </pc:spChg>
        <pc:spChg chg="del">
          <ac:chgData name="Lutticken,Ian" userId="7c924bd7-b15d-44ce-a55d-4f6ade4fe12e" providerId="ADAL" clId="{012A81CF-B3B1-4270-8C98-D52E3421BC35}" dt="2023-11-29T15:39:13.524" v="615" actId="478"/>
          <ac:spMkLst>
            <pc:docMk/>
            <pc:sldMk cId="1898484517" sldId="293"/>
            <ac:spMk id="13" creationId="{1920A04A-84D9-7475-E96D-03218FFE8D15}"/>
          </ac:spMkLst>
        </pc:spChg>
        <pc:spChg chg="del">
          <ac:chgData name="Lutticken,Ian" userId="7c924bd7-b15d-44ce-a55d-4f6ade4fe12e" providerId="ADAL" clId="{012A81CF-B3B1-4270-8C98-D52E3421BC35}" dt="2023-11-29T15:39:09.389" v="613" actId="478"/>
          <ac:spMkLst>
            <pc:docMk/>
            <pc:sldMk cId="1898484517" sldId="293"/>
            <ac:spMk id="15" creationId="{8A4BC4FF-D28D-6F55-DE3C-E71A3955D430}"/>
          </ac:spMkLst>
        </pc:spChg>
        <pc:spChg chg="del">
          <ac:chgData name="Lutticken,Ian" userId="7c924bd7-b15d-44ce-a55d-4f6ade4fe12e" providerId="ADAL" clId="{012A81CF-B3B1-4270-8C98-D52E3421BC35}" dt="2023-11-29T15:39:11.066" v="614" actId="478"/>
          <ac:spMkLst>
            <pc:docMk/>
            <pc:sldMk cId="1898484517" sldId="293"/>
            <ac:spMk id="17" creationId="{8CF46843-CFC6-B449-2C05-77A92693B15A}"/>
          </ac:spMkLst>
        </pc:spChg>
        <pc:spChg chg="del">
          <ac:chgData name="Lutticken,Ian" userId="7c924bd7-b15d-44ce-a55d-4f6ade4fe12e" providerId="ADAL" clId="{012A81CF-B3B1-4270-8C98-D52E3421BC35}" dt="2023-11-29T15:39:13.524" v="615" actId="478"/>
          <ac:spMkLst>
            <pc:docMk/>
            <pc:sldMk cId="1898484517" sldId="293"/>
            <ac:spMk id="19" creationId="{457E99CD-3D2D-2E2D-28B6-ADC53A72ACFC}"/>
          </ac:spMkLst>
        </pc:spChg>
        <pc:picChg chg="add mod">
          <ac:chgData name="Lutticken,Ian" userId="7c924bd7-b15d-44ce-a55d-4f6ade4fe12e" providerId="ADAL" clId="{012A81CF-B3B1-4270-8C98-D52E3421BC35}" dt="2023-11-29T16:14:46.656" v="633" actId="1076"/>
          <ac:picMkLst>
            <pc:docMk/>
            <pc:sldMk cId="1898484517" sldId="293"/>
            <ac:picMk id="2" creationId="{7B1BE3C0-4F33-3547-0292-DD442F683361}"/>
          </ac:picMkLst>
        </pc:picChg>
        <pc:picChg chg="add mod">
          <ac:chgData name="Lutticken,Ian" userId="7c924bd7-b15d-44ce-a55d-4f6ade4fe12e" providerId="ADAL" clId="{012A81CF-B3B1-4270-8C98-D52E3421BC35}" dt="2023-11-29T16:16:36.126" v="643" actId="1076"/>
          <ac:picMkLst>
            <pc:docMk/>
            <pc:sldMk cId="1898484517" sldId="293"/>
            <ac:picMk id="5" creationId="{6A927CEF-0564-0ECA-6262-2A81BDD6CB7A}"/>
          </ac:picMkLst>
        </pc:picChg>
        <pc:picChg chg="del">
          <ac:chgData name="Lutticken,Ian" userId="7c924bd7-b15d-44ce-a55d-4f6ade4fe12e" providerId="ADAL" clId="{012A81CF-B3B1-4270-8C98-D52E3421BC35}" dt="2023-11-29T15:39:11.066" v="614" actId="478"/>
          <ac:picMkLst>
            <pc:docMk/>
            <pc:sldMk cId="1898484517" sldId="293"/>
            <ac:picMk id="6" creationId="{3C6D7E9B-2BD8-699E-7C25-BD9891A820C2}"/>
          </ac:picMkLst>
        </pc:picChg>
        <pc:picChg chg="del">
          <ac:chgData name="Lutticken,Ian" userId="7c924bd7-b15d-44ce-a55d-4f6ade4fe12e" providerId="ADAL" clId="{012A81CF-B3B1-4270-8C98-D52E3421BC35}" dt="2023-11-29T15:39:05.549" v="611" actId="478"/>
          <ac:picMkLst>
            <pc:docMk/>
            <pc:sldMk cId="1898484517" sldId="293"/>
            <ac:picMk id="10" creationId="{AFEEC8AD-28F1-F7AE-F781-C1ED41FE9974}"/>
          </ac:picMkLst>
        </pc:picChg>
        <pc:picChg chg="del">
          <ac:chgData name="Lutticken,Ian" userId="7c924bd7-b15d-44ce-a55d-4f6ade4fe12e" providerId="ADAL" clId="{012A81CF-B3B1-4270-8C98-D52E3421BC35}" dt="2023-11-29T15:39:07.164" v="612" actId="478"/>
          <ac:picMkLst>
            <pc:docMk/>
            <pc:sldMk cId="1898484517" sldId="293"/>
            <ac:picMk id="11" creationId="{33BF7B73-8006-EA3B-F947-A76C282700E7}"/>
          </ac:picMkLst>
        </pc:picChg>
        <pc:picChg chg="del">
          <ac:chgData name="Lutticken,Ian" userId="7c924bd7-b15d-44ce-a55d-4f6ade4fe12e" providerId="ADAL" clId="{012A81CF-B3B1-4270-8C98-D52E3421BC35}" dt="2023-11-29T15:39:13.524" v="615" actId="478"/>
          <ac:picMkLst>
            <pc:docMk/>
            <pc:sldMk cId="1898484517" sldId="293"/>
            <ac:picMk id="12" creationId="{CD24B0D5-4EF5-8B20-CAB2-441F24979084}"/>
          </ac:picMkLst>
        </pc:picChg>
        <pc:picChg chg="del">
          <ac:chgData name="Lutticken,Ian" userId="7c924bd7-b15d-44ce-a55d-4f6ade4fe12e" providerId="ADAL" clId="{012A81CF-B3B1-4270-8C98-D52E3421BC35}" dt="2023-11-29T15:39:09.389" v="613" actId="478"/>
          <ac:picMkLst>
            <pc:docMk/>
            <pc:sldMk cId="1898484517" sldId="293"/>
            <ac:picMk id="14" creationId="{0C09DD42-4CD3-6AA4-CA42-9A13838A0164}"/>
          </ac:picMkLst>
        </pc:picChg>
        <pc:picChg chg="del">
          <ac:chgData name="Lutticken,Ian" userId="7c924bd7-b15d-44ce-a55d-4f6ade4fe12e" providerId="ADAL" clId="{012A81CF-B3B1-4270-8C98-D52E3421BC35}" dt="2023-11-29T15:39:11.066" v="614" actId="478"/>
          <ac:picMkLst>
            <pc:docMk/>
            <pc:sldMk cId="1898484517" sldId="293"/>
            <ac:picMk id="16" creationId="{492A2D1F-C7EA-E865-A221-5D286E133BB0}"/>
          </ac:picMkLst>
        </pc:picChg>
        <pc:picChg chg="del">
          <ac:chgData name="Lutticken,Ian" userId="7c924bd7-b15d-44ce-a55d-4f6ade4fe12e" providerId="ADAL" clId="{012A81CF-B3B1-4270-8C98-D52E3421BC35}" dt="2023-11-29T15:39:13.524" v="615" actId="478"/>
          <ac:picMkLst>
            <pc:docMk/>
            <pc:sldMk cId="1898484517" sldId="293"/>
            <ac:picMk id="18" creationId="{4B85C111-49B1-0B92-2B10-1DE9FA4A2EE1}"/>
          </ac:picMkLst>
        </pc:picChg>
        <pc:picChg chg="add mod">
          <ac:chgData name="Lutticken,Ian" userId="7c924bd7-b15d-44ce-a55d-4f6ade4fe12e" providerId="ADAL" clId="{012A81CF-B3B1-4270-8C98-D52E3421BC35}" dt="2023-11-29T18:19:31.910" v="737" actId="1076"/>
          <ac:picMkLst>
            <pc:docMk/>
            <pc:sldMk cId="1898484517" sldId="293"/>
            <ac:picMk id="21" creationId="{B19B7081-322F-3A58-7A80-A6E03FBEEDD1}"/>
          </ac:picMkLst>
        </pc:picChg>
        <pc:picChg chg="add mod">
          <ac:chgData name="Lutticken,Ian" userId="7c924bd7-b15d-44ce-a55d-4f6ade4fe12e" providerId="ADAL" clId="{012A81CF-B3B1-4270-8C98-D52E3421BC35}" dt="2023-11-29T16:16:29.294" v="637" actId="1076"/>
          <ac:picMkLst>
            <pc:docMk/>
            <pc:sldMk cId="1898484517" sldId="293"/>
            <ac:picMk id="23" creationId="{A93C9031-9D07-1D66-523D-32C68B66B50C}"/>
          </ac:picMkLst>
        </pc:picChg>
        <pc:picChg chg="add mod">
          <ac:chgData name="Lutticken,Ian" userId="7c924bd7-b15d-44ce-a55d-4f6ade4fe12e" providerId="ADAL" clId="{012A81CF-B3B1-4270-8C98-D52E3421BC35}" dt="2023-11-29T16:16:44.927" v="646" actId="1076"/>
          <ac:picMkLst>
            <pc:docMk/>
            <pc:sldMk cId="1898484517" sldId="293"/>
            <ac:picMk id="25" creationId="{E72D24BB-0D62-6D1B-8E63-AAD2ACAC5627}"/>
          </ac:picMkLst>
        </pc:picChg>
        <pc:picChg chg="add mod">
          <ac:chgData name="Lutticken,Ian" userId="7c924bd7-b15d-44ce-a55d-4f6ade4fe12e" providerId="ADAL" clId="{012A81CF-B3B1-4270-8C98-D52E3421BC35}" dt="2023-11-29T18:19:37.917" v="739" actId="1076"/>
          <ac:picMkLst>
            <pc:docMk/>
            <pc:sldMk cId="1898484517" sldId="293"/>
            <ac:picMk id="27" creationId="{D5B4E2E9-D63E-73D3-8F9E-515EABA8FDE5}"/>
          </ac:picMkLst>
        </pc:picChg>
        <pc:picChg chg="add mod">
          <ac:chgData name="Lutticken,Ian" userId="7c924bd7-b15d-44ce-a55d-4f6ade4fe12e" providerId="ADAL" clId="{012A81CF-B3B1-4270-8C98-D52E3421BC35}" dt="2023-11-29T18:19:19.262" v="733" actId="14100"/>
          <ac:picMkLst>
            <pc:docMk/>
            <pc:sldMk cId="1898484517" sldId="293"/>
            <ac:picMk id="29" creationId="{E8FED2A8-44EE-38BE-552A-5E679F72190E}"/>
          </ac:picMkLst>
        </pc:picChg>
        <pc:picChg chg="add mod">
          <ac:chgData name="Lutticken,Ian" userId="7c924bd7-b15d-44ce-a55d-4f6ade4fe12e" providerId="ADAL" clId="{012A81CF-B3B1-4270-8C98-D52E3421BC35}" dt="2023-11-29T16:16:31.575" v="639" actId="1076"/>
          <ac:picMkLst>
            <pc:docMk/>
            <pc:sldMk cId="1898484517" sldId="293"/>
            <ac:picMk id="31" creationId="{A2A781D9-D7DA-C0AD-4373-6B23968F4776}"/>
          </ac:picMkLst>
        </pc:picChg>
        <pc:picChg chg="add mod">
          <ac:chgData name="Lutticken,Ian" userId="7c924bd7-b15d-44ce-a55d-4f6ade4fe12e" providerId="ADAL" clId="{012A81CF-B3B1-4270-8C98-D52E3421BC35}" dt="2023-11-29T16:16:50.102" v="648" actId="1076"/>
          <ac:picMkLst>
            <pc:docMk/>
            <pc:sldMk cId="1898484517" sldId="293"/>
            <ac:picMk id="33" creationId="{339C501A-CB7F-A483-8473-413498F1E766}"/>
          </ac:picMkLst>
        </pc:picChg>
        <pc:picChg chg="add mod">
          <ac:chgData name="Lutticken,Ian" userId="7c924bd7-b15d-44ce-a55d-4f6ade4fe12e" providerId="ADAL" clId="{012A81CF-B3B1-4270-8C98-D52E3421BC35}" dt="2023-11-29T16:16:53.911" v="650" actId="1076"/>
          <ac:picMkLst>
            <pc:docMk/>
            <pc:sldMk cId="1898484517" sldId="293"/>
            <ac:picMk id="34" creationId="{99D11C51-8DD7-B13C-D0BF-F8069102DE14}"/>
          </ac:picMkLst>
        </pc:picChg>
        <pc:picChg chg="add mod">
          <ac:chgData name="Lutticken,Ian" userId="7c924bd7-b15d-44ce-a55d-4f6ade4fe12e" providerId="ADAL" clId="{012A81CF-B3B1-4270-8C98-D52E3421BC35}" dt="2023-11-29T16:16:56.991" v="652" actId="1076"/>
          <ac:picMkLst>
            <pc:docMk/>
            <pc:sldMk cId="1898484517" sldId="293"/>
            <ac:picMk id="35" creationId="{3A06777D-6CD2-0DFA-6DB4-7290FDE065FF}"/>
          </ac:picMkLst>
        </pc:picChg>
        <pc:picChg chg="add mod">
          <ac:chgData name="Lutticken,Ian" userId="7c924bd7-b15d-44ce-a55d-4f6ade4fe12e" providerId="ADAL" clId="{012A81CF-B3B1-4270-8C98-D52E3421BC35}" dt="2023-11-29T16:16:59.399" v="654" actId="1076"/>
          <ac:picMkLst>
            <pc:docMk/>
            <pc:sldMk cId="1898484517" sldId="293"/>
            <ac:picMk id="36" creationId="{C469395D-97EE-0F89-F49F-DF1F01763271}"/>
          </ac:picMkLst>
        </pc:picChg>
      </pc:sldChg>
      <pc:sldChg chg="addSp delSp modSp add mod ord modNotesTx">
        <pc:chgData name="Lutticken,Ian" userId="7c924bd7-b15d-44ce-a55d-4f6ade4fe12e" providerId="ADAL" clId="{012A81CF-B3B1-4270-8C98-D52E3421BC35}" dt="2023-11-29T18:38:25.985" v="925" actId="1076"/>
        <pc:sldMkLst>
          <pc:docMk/>
          <pc:sldMk cId="872440550" sldId="294"/>
        </pc:sldMkLst>
        <pc:spChg chg="add del mod">
          <ac:chgData name="Lutticken,Ian" userId="7c924bd7-b15d-44ce-a55d-4f6ade4fe12e" providerId="ADAL" clId="{012A81CF-B3B1-4270-8C98-D52E3421BC35}" dt="2023-11-29T16:18:31.768" v="705" actId="478"/>
          <ac:spMkLst>
            <pc:docMk/>
            <pc:sldMk cId="872440550" sldId="294"/>
            <ac:spMk id="3" creationId="{1367C788-EC97-3432-F607-21D7B41CA6CF}"/>
          </ac:spMkLst>
        </pc:spChg>
        <pc:spChg chg="mod">
          <ac:chgData name="Lutticken,Ian" userId="7c924bd7-b15d-44ce-a55d-4f6ade4fe12e" providerId="ADAL" clId="{012A81CF-B3B1-4270-8C98-D52E3421BC35}" dt="2023-11-29T18:21:48.943" v="792" actId="1076"/>
          <ac:spMkLst>
            <pc:docMk/>
            <pc:sldMk cId="872440550" sldId="294"/>
            <ac:spMk id="4" creationId="{DE258EB7-D90B-43FD-9A2B-AA508BBAE6E2}"/>
          </ac:spMkLst>
        </pc:spChg>
        <pc:spChg chg="del">
          <ac:chgData name="Lutticken,Ian" userId="7c924bd7-b15d-44ce-a55d-4f6ade4fe12e" providerId="ADAL" clId="{012A81CF-B3B1-4270-8C98-D52E3421BC35}" dt="2023-11-29T16:18:28.884" v="704" actId="478"/>
          <ac:spMkLst>
            <pc:docMk/>
            <pc:sldMk cId="872440550" sldId="294"/>
            <ac:spMk id="5" creationId="{777B6683-16C7-49CA-8A17-7AE3DB1EF13B}"/>
          </ac:spMkLst>
        </pc:spChg>
        <pc:spChg chg="add mod">
          <ac:chgData name="Lutticken,Ian" userId="7c924bd7-b15d-44ce-a55d-4f6ade4fe12e" providerId="ADAL" clId="{012A81CF-B3B1-4270-8C98-D52E3421BC35}" dt="2023-11-29T18:23:20.222" v="808" actId="1076"/>
          <ac:spMkLst>
            <pc:docMk/>
            <pc:sldMk cId="872440550" sldId="294"/>
            <ac:spMk id="6" creationId="{33E05A0C-98D0-0B27-3E17-A8AA180E3434}"/>
          </ac:spMkLst>
        </pc:spChg>
        <pc:spChg chg="add mod">
          <ac:chgData name="Lutticken,Ian" userId="7c924bd7-b15d-44ce-a55d-4f6ade4fe12e" providerId="ADAL" clId="{012A81CF-B3B1-4270-8C98-D52E3421BC35}" dt="2023-11-29T18:24:16.462" v="855" actId="1076"/>
          <ac:spMkLst>
            <pc:docMk/>
            <pc:sldMk cId="872440550" sldId="294"/>
            <ac:spMk id="8" creationId="{D70A0182-BD38-4F40-4DB5-BBA0883B6466}"/>
          </ac:spMkLst>
        </pc:spChg>
        <pc:spChg chg="add mod">
          <ac:chgData name="Lutticken,Ian" userId="7c924bd7-b15d-44ce-a55d-4f6ade4fe12e" providerId="ADAL" clId="{012A81CF-B3B1-4270-8C98-D52E3421BC35}" dt="2023-11-29T18:34:46.327" v="892" actId="1076"/>
          <ac:spMkLst>
            <pc:docMk/>
            <pc:sldMk cId="872440550" sldId="294"/>
            <ac:spMk id="9" creationId="{5248192D-9E18-4D84-B929-8CB8C98D6197}"/>
          </ac:spMkLst>
        </pc:spChg>
        <pc:spChg chg="add mod">
          <ac:chgData name="Lutticken,Ian" userId="7c924bd7-b15d-44ce-a55d-4f6ade4fe12e" providerId="ADAL" clId="{012A81CF-B3B1-4270-8C98-D52E3421BC35}" dt="2023-11-29T18:35:05.823" v="916" actId="20577"/>
          <ac:spMkLst>
            <pc:docMk/>
            <pc:sldMk cId="872440550" sldId="294"/>
            <ac:spMk id="12" creationId="{A636F5FE-90CC-27BE-79BA-1FD147FBE494}"/>
          </ac:spMkLst>
        </pc:spChg>
        <pc:grpChg chg="add mod">
          <ac:chgData name="Lutticken,Ian" userId="7c924bd7-b15d-44ce-a55d-4f6ade4fe12e" providerId="ADAL" clId="{012A81CF-B3B1-4270-8C98-D52E3421BC35}" dt="2023-11-29T18:23:20.222" v="808" actId="1076"/>
          <ac:grpSpMkLst>
            <pc:docMk/>
            <pc:sldMk cId="872440550" sldId="294"/>
            <ac:grpSpMk id="7" creationId="{216E301A-575F-5BB0-54EB-6A8A76560FB2}"/>
          </ac:grpSpMkLst>
        </pc:grpChg>
        <pc:picChg chg="add del mod">
          <ac:chgData name="Lutticken,Ian" userId="7c924bd7-b15d-44ce-a55d-4f6ade4fe12e" providerId="ADAL" clId="{012A81CF-B3B1-4270-8C98-D52E3421BC35}" dt="2023-11-29T18:38:21.317" v="924" actId="478"/>
          <ac:picMkLst>
            <pc:docMk/>
            <pc:sldMk cId="872440550" sldId="294"/>
            <ac:picMk id="11" creationId="{33C753B3-9236-57FC-0C91-AA167C29C2FD}"/>
          </ac:picMkLst>
        </pc:picChg>
        <pc:picChg chg="add mod">
          <ac:chgData name="Lutticken,Ian" userId="7c924bd7-b15d-44ce-a55d-4f6ade4fe12e" providerId="ADAL" clId="{012A81CF-B3B1-4270-8C98-D52E3421BC35}" dt="2023-11-29T18:23:20.222" v="808" actId="1076"/>
          <ac:picMkLst>
            <pc:docMk/>
            <pc:sldMk cId="872440550" sldId="294"/>
            <ac:picMk id="1026" creationId="{7B9C13DA-7EAF-FF26-3851-FF922CE0B29D}"/>
          </ac:picMkLst>
        </pc:picChg>
        <pc:picChg chg="add mod">
          <ac:chgData name="Lutticken,Ian" userId="7c924bd7-b15d-44ce-a55d-4f6ade4fe12e" providerId="ADAL" clId="{012A81CF-B3B1-4270-8C98-D52E3421BC35}" dt="2023-11-29T18:23:20.222" v="808" actId="1076"/>
          <ac:picMkLst>
            <pc:docMk/>
            <pc:sldMk cId="872440550" sldId="294"/>
            <ac:picMk id="1028" creationId="{EF3490DD-4DC4-C5BA-368E-813858D98E47}"/>
          </ac:picMkLst>
        </pc:picChg>
        <pc:picChg chg="add mod">
          <ac:chgData name="Lutticken,Ian" userId="7c924bd7-b15d-44ce-a55d-4f6ade4fe12e" providerId="ADAL" clId="{012A81CF-B3B1-4270-8C98-D52E3421BC35}" dt="2023-11-29T18:23:20.222" v="808" actId="1076"/>
          <ac:picMkLst>
            <pc:docMk/>
            <pc:sldMk cId="872440550" sldId="294"/>
            <ac:picMk id="1030" creationId="{5094D9CD-049A-7943-9772-3A10A858A2FE}"/>
          </ac:picMkLst>
        </pc:picChg>
        <pc:picChg chg="add mod">
          <ac:chgData name="Lutticken,Ian" userId="7c924bd7-b15d-44ce-a55d-4f6ade4fe12e" providerId="ADAL" clId="{012A81CF-B3B1-4270-8C98-D52E3421BC35}" dt="2023-11-29T18:23:29.654" v="811" actId="1076"/>
          <ac:picMkLst>
            <pc:docMk/>
            <pc:sldMk cId="872440550" sldId="294"/>
            <ac:picMk id="1032" creationId="{952810D8-E1C4-8EDC-7369-BE609A842776}"/>
          </ac:picMkLst>
        </pc:picChg>
        <pc:picChg chg="add mod">
          <ac:chgData name="Lutticken,Ian" userId="7c924bd7-b15d-44ce-a55d-4f6ade4fe12e" providerId="ADAL" clId="{012A81CF-B3B1-4270-8C98-D52E3421BC35}" dt="2023-11-29T18:24:11.060" v="853" actId="1076"/>
          <ac:picMkLst>
            <pc:docMk/>
            <pc:sldMk cId="872440550" sldId="294"/>
            <ac:picMk id="1034" creationId="{DF66F58B-52A7-5568-CA90-ABF35074FAFC}"/>
          </ac:picMkLst>
        </pc:picChg>
        <pc:picChg chg="add mod">
          <ac:chgData name="Lutticken,Ian" userId="7c924bd7-b15d-44ce-a55d-4f6ade4fe12e" providerId="ADAL" clId="{012A81CF-B3B1-4270-8C98-D52E3421BC35}" dt="2023-11-29T18:24:19.421" v="856" actId="1076"/>
          <ac:picMkLst>
            <pc:docMk/>
            <pc:sldMk cId="872440550" sldId="294"/>
            <ac:picMk id="1036" creationId="{C354559A-7B3F-F7A7-F499-1F013D06BD2C}"/>
          </ac:picMkLst>
        </pc:picChg>
        <pc:picChg chg="add mod">
          <ac:chgData name="Lutticken,Ian" userId="7c924bd7-b15d-44ce-a55d-4f6ade4fe12e" providerId="ADAL" clId="{012A81CF-B3B1-4270-8C98-D52E3421BC35}" dt="2023-11-29T18:24:09.180" v="852" actId="1076"/>
          <ac:picMkLst>
            <pc:docMk/>
            <pc:sldMk cId="872440550" sldId="294"/>
            <ac:picMk id="1038" creationId="{2326AD93-1317-069C-5C05-01E91BE5A965}"/>
          </ac:picMkLst>
        </pc:picChg>
        <pc:picChg chg="add mod">
          <ac:chgData name="Lutticken,Ian" userId="7c924bd7-b15d-44ce-a55d-4f6ade4fe12e" providerId="ADAL" clId="{012A81CF-B3B1-4270-8C98-D52E3421BC35}" dt="2023-11-29T18:34:46.327" v="892" actId="1076"/>
          <ac:picMkLst>
            <pc:docMk/>
            <pc:sldMk cId="872440550" sldId="294"/>
            <ac:picMk id="1040" creationId="{CB69E0BA-E424-ADB5-A3EC-0B9C9FC0508D}"/>
          </ac:picMkLst>
        </pc:picChg>
        <pc:picChg chg="add mod">
          <ac:chgData name="Lutticken,Ian" userId="7c924bd7-b15d-44ce-a55d-4f6ade4fe12e" providerId="ADAL" clId="{012A81CF-B3B1-4270-8C98-D52E3421BC35}" dt="2023-11-29T18:34:53.726" v="896" actId="1076"/>
          <ac:picMkLst>
            <pc:docMk/>
            <pc:sldMk cId="872440550" sldId="294"/>
            <ac:picMk id="1042" creationId="{0C0453D1-4D1B-0833-9171-720FC87A9549}"/>
          </ac:picMkLst>
        </pc:picChg>
        <pc:picChg chg="add mod">
          <ac:chgData name="Lutticken,Ian" userId="7c924bd7-b15d-44ce-a55d-4f6ade4fe12e" providerId="ADAL" clId="{012A81CF-B3B1-4270-8C98-D52E3421BC35}" dt="2023-11-29T18:38:25.985" v="925" actId="1076"/>
          <ac:picMkLst>
            <pc:docMk/>
            <pc:sldMk cId="872440550" sldId="294"/>
            <ac:picMk id="1044" creationId="{2149A41F-14F2-2DE6-C4C2-5336F79B391E}"/>
          </ac:picMkLst>
        </pc:picChg>
      </pc:sldChg>
      <pc:sldChg chg="addSp delSp modSp add mod ord modAnim modShow modNotesTx">
        <pc:chgData name="Lutticken,Ian" userId="7c924bd7-b15d-44ce-a55d-4f6ade4fe12e" providerId="ADAL" clId="{012A81CF-B3B1-4270-8C98-D52E3421BC35}" dt="2023-11-29T20:31:21.432" v="1417" actId="478"/>
        <pc:sldMkLst>
          <pc:docMk/>
          <pc:sldMk cId="284219519" sldId="295"/>
        </pc:sldMkLst>
        <pc:spChg chg="add del mod">
          <ac:chgData name="Lutticken,Ian" userId="7c924bd7-b15d-44ce-a55d-4f6ade4fe12e" providerId="ADAL" clId="{012A81CF-B3B1-4270-8C98-D52E3421BC35}" dt="2023-11-29T20:15:18.273" v="1303" actId="478"/>
          <ac:spMkLst>
            <pc:docMk/>
            <pc:sldMk cId="284219519" sldId="295"/>
            <ac:spMk id="3" creationId="{45E3621A-CF88-5990-C7A2-FAD28F03E3BB}"/>
          </ac:spMkLst>
        </pc:spChg>
        <pc:spChg chg="mod">
          <ac:chgData name="Lutticken,Ian" userId="7c924bd7-b15d-44ce-a55d-4f6ade4fe12e" providerId="ADAL" clId="{012A81CF-B3B1-4270-8C98-D52E3421BC35}" dt="2023-11-29T20:15:57.130" v="1336" actId="5793"/>
          <ac:spMkLst>
            <pc:docMk/>
            <pc:sldMk cId="284219519" sldId="295"/>
            <ac:spMk id="4" creationId="{DE258EB7-D90B-43FD-9A2B-AA508BBAE6E2}"/>
          </ac:spMkLst>
        </pc:spChg>
        <pc:spChg chg="del">
          <ac:chgData name="Lutticken,Ian" userId="7c924bd7-b15d-44ce-a55d-4f6ade4fe12e" providerId="ADAL" clId="{012A81CF-B3B1-4270-8C98-D52E3421BC35}" dt="2023-11-29T20:15:12.228" v="1302" actId="478"/>
          <ac:spMkLst>
            <pc:docMk/>
            <pc:sldMk cId="284219519" sldId="295"/>
            <ac:spMk id="5" creationId="{777B6683-16C7-49CA-8A17-7AE3DB1EF13B}"/>
          </ac:spMkLst>
        </pc:spChg>
        <pc:spChg chg="add mod">
          <ac:chgData name="Lutticken,Ian" userId="7c924bd7-b15d-44ce-a55d-4f6ade4fe12e" providerId="ADAL" clId="{012A81CF-B3B1-4270-8C98-D52E3421BC35}" dt="2023-11-29T20:29:05.394" v="1412" actId="207"/>
          <ac:spMkLst>
            <pc:docMk/>
            <pc:sldMk cId="284219519" sldId="295"/>
            <ac:spMk id="6" creationId="{0C4D85D3-A153-D261-9B28-FD8DA605F080}"/>
          </ac:spMkLst>
        </pc:spChg>
        <pc:spChg chg="add mod">
          <ac:chgData name="Lutticken,Ian" userId="7c924bd7-b15d-44ce-a55d-4f6ade4fe12e" providerId="ADAL" clId="{012A81CF-B3B1-4270-8C98-D52E3421BC35}" dt="2023-11-29T20:29:02.225" v="1411" actId="207"/>
          <ac:spMkLst>
            <pc:docMk/>
            <pc:sldMk cId="284219519" sldId="295"/>
            <ac:spMk id="7" creationId="{356655B6-8BA2-9F8D-4893-96690695F9CC}"/>
          </ac:spMkLst>
        </pc:spChg>
        <pc:spChg chg="add mod">
          <ac:chgData name="Lutticken,Ian" userId="7c924bd7-b15d-44ce-a55d-4f6ade4fe12e" providerId="ADAL" clId="{012A81CF-B3B1-4270-8C98-D52E3421BC35}" dt="2023-11-29T20:23:50.081" v="1376" actId="1076"/>
          <ac:spMkLst>
            <pc:docMk/>
            <pc:sldMk cId="284219519" sldId="295"/>
            <ac:spMk id="8" creationId="{ED6D7B82-25EB-5F17-12D3-8586974B15E8}"/>
          </ac:spMkLst>
        </pc:spChg>
        <pc:spChg chg="add mod">
          <ac:chgData name="Lutticken,Ian" userId="7c924bd7-b15d-44ce-a55d-4f6ade4fe12e" providerId="ADAL" clId="{012A81CF-B3B1-4270-8C98-D52E3421BC35}" dt="2023-11-29T20:23:57.336" v="1377" actId="1076"/>
          <ac:spMkLst>
            <pc:docMk/>
            <pc:sldMk cId="284219519" sldId="295"/>
            <ac:spMk id="9" creationId="{6529D906-C3BA-A1E1-79CA-6B7CA41EEB4E}"/>
          </ac:spMkLst>
        </pc:spChg>
        <pc:spChg chg="add mod">
          <ac:chgData name="Lutticken,Ian" userId="7c924bd7-b15d-44ce-a55d-4f6ade4fe12e" providerId="ADAL" clId="{012A81CF-B3B1-4270-8C98-D52E3421BC35}" dt="2023-11-29T20:28:52.487" v="1410" actId="207"/>
          <ac:spMkLst>
            <pc:docMk/>
            <pc:sldMk cId="284219519" sldId="295"/>
            <ac:spMk id="10" creationId="{42FCC6F0-64F7-8392-B369-6F0F3FC25242}"/>
          </ac:spMkLst>
        </pc:spChg>
        <pc:spChg chg="add mod">
          <ac:chgData name="Lutticken,Ian" userId="7c924bd7-b15d-44ce-a55d-4f6ade4fe12e" providerId="ADAL" clId="{012A81CF-B3B1-4270-8C98-D52E3421BC35}" dt="2023-11-29T20:28:42.400" v="1409" actId="1076"/>
          <ac:spMkLst>
            <pc:docMk/>
            <pc:sldMk cId="284219519" sldId="295"/>
            <ac:spMk id="11" creationId="{464E41E2-9C97-2CA9-CB98-281304C079B6}"/>
          </ac:spMkLst>
        </pc:spChg>
        <pc:picChg chg="add del mod">
          <ac:chgData name="Lutticken,Ian" userId="7c924bd7-b15d-44ce-a55d-4f6ade4fe12e" providerId="ADAL" clId="{012A81CF-B3B1-4270-8C98-D52E3421BC35}" dt="2023-11-29T20:19:26.042" v="1345" actId="478"/>
          <ac:picMkLst>
            <pc:docMk/>
            <pc:sldMk cId="284219519" sldId="295"/>
            <ac:picMk id="2050" creationId="{6EBFDD2E-ECD3-E5DD-76C7-A4493D5A7A65}"/>
          </ac:picMkLst>
        </pc:picChg>
        <pc:picChg chg="add mod">
          <ac:chgData name="Lutticken,Ian" userId="7c924bd7-b15d-44ce-a55d-4f6ade4fe12e" providerId="ADAL" clId="{012A81CF-B3B1-4270-8C98-D52E3421BC35}" dt="2023-11-29T20:19:33.390" v="1347" actId="1076"/>
          <ac:picMkLst>
            <pc:docMk/>
            <pc:sldMk cId="284219519" sldId="295"/>
            <ac:picMk id="2052" creationId="{DA1EDA8D-D892-83D9-75B8-FAC376992714}"/>
          </ac:picMkLst>
        </pc:picChg>
        <pc:picChg chg="add del">
          <ac:chgData name="Lutticken,Ian" userId="7c924bd7-b15d-44ce-a55d-4f6ade4fe12e" providerId="ADAL" clId="{012A81CF-B3B1-4270-8C98-D52E3421BC35}" dt="2023-11-29T20:31:21.432" v="1417" actId="478"/>
          <ac:picMkLst>
            <pc:docMk/>
            <pc:sldMk cId="284219519" sldId="295"/>
            <ac:picMk id="2054" creationId="{6E5112FD-F3B5-2C2C-5EE0-4187E2A5F3B4}"/>
          </ac:picMkLst>
        </pc:picChg>
      </pc:sldChg>
      <pc:sldChg chg="addSp delSp modSp add mod ord modShow modNotesTx">
        <pc:chgData name="Lutticken,Ian" userId="7c924bd7-b15d-44ce-a55d-4f6ade4fe12e" providerId="ADAL" clId="{012A81CF-B3B1-4270-8C98-D52E3421BC35}" dt="2023-11-29T20:36:20.614" v="1497" actId="729"/>
        <pc:sldMkLst>
          <pc:docMk/>
          <pc:sldMk cId="1980667377" sldId="296"/>
        </pc:sldMkLst>
        <pc:spChg chg="add del mod">
          <ac:chgData name="Lutticken,Ian" userId="7c924bd7-b15d-44ce-a55d-4f6ade4fe12e" providerId="ADAL" clId="{012A81CF-B3B1-4270-8C98-D52E3421BC35}" dt="2023-11-29T20:33:51.655" v="1489" actId="478"/>
          <ac:spMkLst>
            <pc:docMk/>
            <pc:sldMk cId="1980667377" sldId="296"/>
            <ac:spMk id="3" creationId="{2F3A848D-5C07-E8F0-7EAA-152AE28C6436}"/>
          </ac:spMkLst>
        </pc:spChg>
        <pc:spChg chg="mod">
          <ac:chgData name="Lutticken,Ian" userId="7c924bd7-b15d-44ce-a55d-4f6ade4fe12e" providerId="ADAL" clId="{012A81CF-B3B1-4270-8C98-D52E3421BC35}" dt="2023-11-29T20:33:45.240" v="1487" actId="20577"/>
          <ac:spMkLst>
            <pc:docMk/>
            <pc:sldMk cId="1980667377" sldId="296"/>
            <ac:spMk id="4" creationId="{DE258EB7-D90B-43FD-9A2B-AA508BBAE6E2}"/>
          </ac:spMkLst>
        </pc:spChg>
        <pc:spChg chg="del">
          <ac:chgData name="Lutticken,Ian" userId="7c924bd7-b15d-44ce-a55d-4f6ade4fe12e" providerId="ADAL" clId="{012A81CF-B3B1-4270-8C98-D52E3421BC35}" dt="2023-11-29T20:33:49.380" v="1488" actId="478"/>
          <ac:spMkLst>
            <pc:docMk/>
            <pc:sldMk cId="1980667377" sldId="296"/>
            <ac:spMk id="5" creationId="{777B6683-16C7-49CA-8A17-7AE3DB1EF13B}"/>
          </ac:spMkLst>
        </pc:spChg>
        <pc:picChg chg="add mod">
          <ac:chgData name="Lutticken,Ian" userId="7c924bd7-b15d-44ce-a55d-4f6ade4fe12e" providerId="ADAL" clId="{012A81CF-B3B1-4270-8C98-D52E3421BC35}" dt="2023-11-29T20:34:14.733" v="1494" actId="1076"/>
          <ac:picMkLst>
            <pc:docMk/>
            <pc:sldMk cId="1980667377" sldId="296"/>
            <ac:picMk id="3074" creationId="{E493F914-1966-F8FB-B992-C417FA5F2F2C}"/>
          </ac:picMkLst>
        </pc:picChg>
      </pc:sldChg>
      <pc:sldChg chg="addSp delSp modSp add mod modAnim modNotesTx">
        <pc:chgData name="Lutticken,Ian" userId="7c924bd7-b15d-44ce-a55d-4f6ade4fe12e" providerId="ADAL" clId="{012A81CF-B3B1-4270-8C98-D52E3421BC35}" dt="2023-11-29T20:47:00.133" v="1592"/>
        <pc:sldMkLst>
          <pc:docMk/>
          <pc:sldMk cId="3128381845" sldId="297"/>
        </pc:sldMkLst>
        <pc:spChg chg="add del mod">
          <ac:chgData name="Lutticken,Ian" userId="7c924bd7-b15d-44ce-a55d-4f6ade4fe12e" providerId="ADAL" clId="{012A81CF-B3B1-4270-8C98-D52E3421BC35}" dt="2023-11-29T20:36:46.425" v="1536" actId="478"/>
          <ac:spMkLst>
            <pc:docMk/>
            <pc:sldMk cId="3128381845" sldId="297"/>
            <ac:spMk id="3" creationId="{ADF8FFD9-FBED-F175-A9AB-0C815E15E80C}"/>
          </ac:spMkLst>
        </pc:spChg>
        <pc:spChg chg="mod">
          <ac:chgData name="Lutticken,Ian" userId="7c924bd7-b15d-44ce-a55d-4f6ade4fe12e" providerId="ADAL" clId="{012A81CF-B3B1-4270-8C98-D52E3421BC35}" dt="2023-11-29T20:36:39.792" v="1534" actId="20577"/>
          <ac:spMkLst>
            <pc:docMk/>
            <pc:sldMk cId="3128381845" sldId="297"/>
            <ac:spMk id="4" creationId="{DE258EB7-D90B-43FD-9A2B-AA508BBAE6E2}"/>
          </ac:spMkLst>
        </pc:spChg>
        <pc:spChg chg="del">
          <ac:chgData name="Lutticken,Ian" userId="7c924bd7-b15d-44ce-a55d-4f6ade4fe12e" providerId="ADAL" clId="{012A81CF-B3B1-4270-8C98-D52E3421BC35}" dt="2023-11-29T20:36:43.853" v="1535" actId="478"/>
          <ac:spMkLst>
            <pc:docMk/>
            <pc:sldMk cId="3128381845" sldId="297"/>
            <ac:spMk id="5" creationId="{777B6683-16C7-49CA-8A17-7AE3DB1EF13B}"/>
          </ac:spMkLst>
        </pc:spChg>
        <pc:picChg chg="add del mod">
          <ac:chgData name="Lutticken,Ian" userId="7c924bd7-b15d-44ce-a55d-4f6ade4fe12e" providerId="ADAL" clId="{012A81CF-B3B1-4270-8C98-D52E3421BC35}" dt="2023-11-29T20:38:09.576" v="1551" actId="478"/>
          <ac:picMkLst>
            <pc:docMk/>
            <pc:sldMk cId="3128381845" sldId="297"/>
            <ac:picMk id="6" creationId="{CFEC5102-68F2-DF11-EA9D-547BE7ACC0F5}"/>
          </ac:picMkLst>
        </pc:picChg>
        <pc:picChg chg="add mod">
          <ac:chgData name="Lutticken,Ian" userId="7c924bd7-b15d-44ce-a55d-4f6ade4fe12e" providerId="ADAL" clId="{012A81CF-B3B1-4270-8C98-D52E3421BC35}" dt="2023-11-29T20:37:52.810" v="1549" actId="1076"/>
          <ac:picMkLst>
            <pc:docMk/>
            <pc:sldMk cId="3128381845" sldId="297"/>
            <ac:picMk id="7" creationId="{E34BAA47-64F1-4773-ADBC-52FF5FA4C782}"/>
          </ac:picMkLst>
        </pc:picChg>
        <pc:picChg chg="add mod">
          <ac:chgData name="Lutticken,Ian" userId="7c924bd7-b15d-44ce-a55d-4f6ade4fe12e" providerId="ADAL" clId="{012A81CF-B3B1-4270-8C98-D52E3421BC35}" dt="2023-11-29T20:38:16.096" v="1553" actId="1076"/>
          <ac:picMkLst>
            <pc:docMk/>
            <pc:sldMk cId="3128381845" sldId="297"/>
            <ac:picMk id="8" creationId="{CC09C628-BC7A-EEA6-EB9D-CCF5AB8ED89F}"/>
          </ac:picMkLst>
        </pc:picChg>
        <pc:picChg chg="add mod">
          <ac:chgData name="Lutticken,Ian" userId="7c924bd7-b15d-44ce-a55d-4f6ade4fe12e" providerId="ADAL" clId="{012A81CF-B3B1-4270-8C98-D52E3421BC35}" dt="2023-11-29T20:38:21.641" v="1555" actId="1076"/>
          <ac:picMkLst>
            <pc:docMk/>
            <pc:sldMk cId="3128381845" sldId="297"/>
            <ac:picMk id="9" creationId="{748D284A-C9B6-27E6-6DA9-8C4A45737B9E}"/>
          </ac:picMkLst>
        </pc:picChg>
        <pc:picChg chg="add mod">
          <ac:chgData name="Lutticken,Ian" userId="7c924bd7-b15d-44ce-a55d-4f6ade4fe12e" providerId="ADAL" clId="{012A81CF-B3B1-4270-8C98-D52E3421BC35}" dt="2023-11-29T20:38:26.455" v="1557" actId="1076"/>
          <ac:picMkLst>
            <pc:docMk/>
            <pc:sldMk cId="3128381845" sldId="297"/>
            <ac:picMk id="10" creationId="{C32048EE-0B8D-A437-36B8-12D0D62C99BC}"/>
          </ac:picMkLst>
        </pc:picChg>
        <pc:picChg chg="add mod">
          <ac:chgData name="Lutticken,Ian" userId="7c924bd7-b15d-44ce-a55d-4f6ade4fe12e" providerId="ADAL" clId="{012A81CF-B3B1-4270-8C98-D52E3421BC35}" dt="2023-11-29T20:38:30.232" v="1559" actId="1076"/>
          <ac:picMkLst>
            <pc:docMk/>
            <pc:sldMk cId="3128381845" sldId="297"/>
            <ac:picMk id="11" creationId="{8D132092-4583-2569-3F7E-52CB9006ACAE}"/>
          </ac:picMkLst>
        </pc:picChg>
        <pc:picChg chg="add mod">
          <ac:chgData name="Lutticken,Ian" userId="7c924bd7-b15d-44ce-a55d-4f6ade4fe12e" providerId="ADAL" clId="{012A81CF-B3B1-4270-8C98-D52E3421BC35}" dt="2023-11-29T20:38:36.408" v="1561" actId="1076"/>
          <ac:picMkLst>
            <pc:docMk/>
            <pc:sldMk cId="3128381845" sldId="297"/>
            <ac:picMk id="12" creationId="{F46C6271-0ECA-923F-92DC-69A2CB731303}"/>
          </ac:picMkLst>
        </pc:picChg>
        <pc:picChg chg="add mod">
          <ac:chgData name="Lutticken,Ian" userId="7c924bd7-b15d-44ce-a55d-4f6ade4fe12e" providerId="ADAL" clId="{012A81CF-B3B1-4270-8C98-D52E3421BC35}" dt="2023-11-29T20:38:39.375" v="1563" actId="1076"/>
          <ac:picMkLst>
            <pc:docMk/>
            <pc:sldMk cId="3128381845" sldId="297"/>
            <ac:picMk id="13" creationId="{EF3F7CD4-8857-0E1C-AAE3-AC2A546DA7AF}"/>
          </ac:picMkLst>
        </pc:picChg>
        <pc:picChg chg="add mod">
          <ac:chgData name="Lutticken,Ian" userId="7c924bd7-b15d-44ce-a55d-4f6ade4fe12e" providerId="ADAL" clId="{012A81CF-B3B1-4270-8C98-D52E3421BC35}" dt="2023-11-29T20:38:42.312" v="1565" actId="1076"/>
          <ac:picMkLst>
            <pc:docMk/>
            <pc:sldMk cId="3128381845" sldId="297"/>
            <ac:picMk id="14" creationId="{92CD4E0E-A4AC-3C42-D17B-F426D4E06197}"/>
          </ac:picMkLst>
        </pc:picChg>
        <pc:picChg chg="add mod">
          <ac:chgData name="Lutticken,Ian" userId="7c924bd7-b15d-44ce-a55d-4f6ade4fe12e" providerId="ADAL" clId="{012A81CF-B3B1-4270-8C98-D52E3421BC35}" dt="2023-11-29T20:38:49.128" v="1569" actId="1076"/>
          <ac:picMkLst>
            <pc:docMk/>
            <pc:sldMk cId="3128381845" sldId="297"/>
            <ac:picMk id="15" creationId="{4604CD26-0B18-1236-956A-147C2E7215B5}"/>
          </ac:picMkLst>
        </pc:picChg>
        <pc:picChg chg="add del mod">
          <ac:chgData name="Lutticken,Ian" userId="7c924bd7-b15d-44ce-a55d-4f6ade4fe12e" providerId="ADAL" clId="{012A81CF-B3B1-4270-8C98-D52E3421BC35}" dt="2023-11-29T20:38:52.885" v="1571"/>
          <ac:picMkLst>
            <pc:docMk/>
            <pc:sldMk cId="3128381845" sldId="297"/>
            <ac:picMk id="16" creationId="{AE96D51F-AAF5-5D43-B982-F920F3BBBFC0}"/>
          </ac:picMkLst>
        </pc:picChg>
        <pc:picChg chg="add mod">
          <ac:chgData name="Lutticken,Ian" userId="7c924bd7-b15d-44ce-a55d-4f6ade4fe12e" providerId="ADAL" clId="{012A81CF-B3B1-4270-8C98-D52E3421BC35}" dt="2023-11-29T20:38:59.369" v="1573" actId="1076"/>
          <ac:picMkLst>
            <pc:docMk/>
            <pc:sldMk cId="3128381845" sldId="297"/>
            <ac:picMk id="17" creationId="{0994FF02-6A1D-936F-0262-F4CCEC21DDB9}"/>
          </ac:picMkLst>
        </pc:picChg>
        <pc:picChg chg="add mod">
          <ac:chgData name="Lutticken,Ian" userId="7c924bd7-b15d-44ce-a55d-4f6ade4fe12e" providerId="ADAL" clId="{012A81CF-B3B1-4270-8C98-D52E3421BC35}" dt="2023-11-29T20:39:01.768" v="1575" actId="1076"/>
          <ac:picMkLst>
            <pc:docMk/>
            <pc:sldMk cId="3128381845" sldId="297"/>
            <ac:picMk id="18" creationId="{1BFB5CF8-B0B6-0C97-1AF3-8F15E5061595}"/>
          </ac:picMkLst>
        </pc:picChg>
        <pc:picChg chg="add mod">
          <ac:chgData name="Lutticken,Ian" userId="7c924bd7-b15d-44ce-a55d-4f6ade4fe12e" providerId="ADAL" clId="{012A81CF-B3B1-4270-8C98-D52E3421BC35}" dt="2023-11-29T20:39:04.936" v="1577" actId="1076"/>
          <ac:picMkLst>
            <pc:docMk/>
            <pc:sldMk cId="3128381845" sldId="297"/>
            <ac:picMk id="19" creationId="{945B6563-EF74-A396-4241-FEDE591C9C79}"/>
          </ac:picMkLst>
        </pc:picChg>
        <pc:picChg chg="add mod">
          <ac:chgData name="Lutticken,Ian" userId="7c924bd7-b15d-44ce-a55d-4f6ade4fe12e" providerId="ADAL" clId="{012A81CF-B3B1-4270-8C98-D52E3421BC35}" dt="2023-11-29T20:37:04.015" v="1540" actId="1076"/>
          <ac:picMkLst>
            <pc:docMk/>
            <pc:sldMk cId="3128381845" sldId="297"/>
            <ac:picMk id="4098" creationId="{F369863B-D5C9-5DCB-D097-DB52AC896118}"/>
          </ac:picMkLst>
        </pc:picChg>
      </pc:sldChg>
      <pc:sldChg chg="modSp add mod ord">
        <pc:chgData name="Lutticken,Ian" userId="7c924bd7-b15d-44ce-a55d-4f6ade4fe12e" providerId="ADAL" clId="{012A81CF-B3B1-4270-8C98-D52E3421BC35}" dt="2023-11-29T20:33:08.879" v="1462" actId="14100"/>
        <pc:sldMkLst>
          <pc:docMk/>
          <pc:sldMk cId="1015130198" sldId="298"/>
        </pc:sldMkLst>
        <pc:spChg chg="mod">
          <ac:chgData name="Lutticken,Ian" userId="7c924bd7-b15d-44ce-a55d-4f6ade4fe12e" providerId="ADAL" clId="{012A81CF-B3B1-4270-8C98-D52E3421BC35}" dt="2023-11-29T20:33:08.879" v="1462" actId="14100"/>
          <ac:spMkLst>
            <pc:docMk/>
            <pc:sldMk cId="1015130198" sldId="298"/>
            <ac:spMk id="4" creationId="{22297F6F-EDB5-4767-902C-8C8E790772D7}"/>
          </ac:spMkLst>
        </pc:spChg>
        <pc:spChg chg="mod">
          <ac:chgData name="Lutticken,Ian" userId="7c924bd7-b15d-44ce-a55d-4f6ade4fe12e" providerId="ADAL" clId="{012A81CF-B3B1-4270-8C98-D52E3421BC35}" dt="2023-11-29T20:33:02.711" v="1461" actId="13926"/>
          <ac:spMkLst>
            <pc:docMk/>
            <pc:sldMk cId="1015130198" sldId="298"/>
            <ac:spMk id="5" creationId="{CC620DE2-5507-4A03-9868-FD932CE4FBC3}"/>
          </ac:spMkLst>
        </pc:spChg>
      </pc:sldChg>
      <pc:sldChg chg="addSp delSp modSp add mod ord setBg modNotesTx">
        <pc:chgData name="Lutticken,Ian" userId="7c924bd7-b15d-44ce-a55d-4f6ade4fe12e" providerId="ADAL" clId="{012A81CF-B3B1-4270-8C98-D52E3421BC35}" dt="2023-11-29T20:52:29.508" v="1697"/>
        <pc:sldMkLst>
          <pc:docMk/>
          <pc:sldMk cId="1533551567" sldId="299"/>
        </pc:sldMkLst>
        <pc:spChg chg="mod">
          <ac:chgData name="Lutticken,Ian" userId="7c924bd7-b15d-44ce-a55d-4f6ade4fe12e" providerId="ADAL" clId="{012A81CF-B3B1-4270-8C98-D52E3421BC35}" dt="2023-11-29T20:49:09.806" v="1632" actId="26606"/>
          <ac:spMkLst>
            <pc:docMk/>
            <pc:sldMk cId="1533551567" sldId="299"/>
            <ac:spMk id="4" creationId="{DE258EB7-D90B-43FD-9A2B-AA508BBAE6E2}"/>
          </ac:spMkLst>
        </pc:spChg>
        <pc:spChg chg="add">
          <ac:chgData name="Lutticken,Ian" userId="7c924bd7-b15d-44ce-a55d-4f6ade4fe12e" providerId="ADAL" clId="{012A81CF-B3B1-4270-8C98-D52E3421BC35}" dt="2023-11-29T20:49:09.806" v="1632" actId="26606"/>
          <ac:spMkLst>
            <pc:docMk/>
            <pc:sldMk cId="1533551567" sldId="299"/>
            <ac:spMk id="5127" creationId="{3C54F4CE-85F0-46ED-80DA-9518C9251AD1}"/>
          </ac:spMkLst>
        </pc:spChg>
        <pc:spChg chg="add">
          <ac:chgData name="Lutticken,Ian" userId="7c924bd7-b15d-44ce-a55d-4f6ade4fe12e" providerId="ADAL" clId="{012A81CF-B3B1-4270-8C98-D52E3421BC35}" dt="2023-11-29T20:49:09.806" v="1632" actId="26606"/>
          <ac:spMkLst>
            <pc:docMk/>
            <pc:sldMk cId="1533551567" sldId="299"/>
            <ac:spMk id="5129" creationId="{DADD1FCA-8ACB-4958-81DD-4CDD6D3E1921}"/>
          </ac:spMkLst>
        </pc:spChg>
        <pc:picChg chg="del">
          <ac:chgData name="Lutticken,Ian" userId="7c924bd7-b15d-44ce-a55d-4f6ade4fe12e" providerId="ADAL" clId="{012A81CF-B3B1-4270-8C98-D52E3421BC35}" dt="2023-11-29T20:48:57.929" v="1629" actId="478"/>
          <ac:picMkLst>
            <pc:docMk/>
            <pc:sldMk cId="1533551567" sldId="299"/>
            <ac:picMk id="3074" creationId="{E493F914-1966-F8FB-B992-C417FA5F2F2C}"/>
          </ac:picMkLst>
        </pc:picChg>
        <pc:picChg chg="add mod ord modCrop">
          <ac:chgData name="Lutticken,Ian" userId="7c924bd7-b15d-44ce-a55d-4f6ade4fe12e" providerId="ADAL" clId="{012A81CF-B3B1-4270-8C98-D52E3421BC35}" dt="2023-11-29T20:52:12.312" v="1696" actId="732"/>
          <ac:picMkLst>
            <pc:docMk/>
            <pc:sldMk cId="1533551567" sldId="299"/>
            <ac:picMk id="5122" creationId="{A86F8C9B-4D97-C3C7-173D-E4AEDCDD204C}"/>
          </ac:picMkLst>
        </pc:picChg>
      </pc:sldChg>
    </pc:docChg>
  </pc:docChgLst>
  <pc:docChgLst>
    <pc:chgData name="Lutticken,Ian" userId="S::i.lutticken@ufl.edu::7c924bd7-b15d-44ce-a55d-4f6ade4fe12e" providerId="AD" clId="Web-{207B43D3-DD78-45FA-8C8A-1892E6AB5F3E}"/>
    <pc:docChg chg="delSld modSld delSection modSection">
      <pc:chgData name="Lutticken,Ian" userId="S::i.lutticken@ufl.edu::7c924bd7-b15d-44ce-a55d-4f6ade4fe12e" providerId="AD" clId="Web-{207B43D3-DD78-45FA-8C8A-1892E6AB5F3E}" dt="2023-12-04T15:33:33.381" v="16"/>
      <pc:docMkLst>
        <pc:docMk/>
      </pc:docMkLst>
      <pc:sldChg chg="del">
        <pc:chgData name="Lutticken,Ian" userId="S::i.lutticken@ufl.edu::7c924bd7-b15d-44ce-a55d-4f6ade4fe12e" providerId="AD" clId="Web-{207B43D3-DD78-45FA-8C8A-1892E6AB5F3E}" dt="2023-12-04T15:33:16.286" v="10"/>
        <pc:sldMkLst>
          <pc:docMk/>
          <pc:sldMk cId="3749847128" sldId="259"/>
        </pc:sldMkLst>
      </pc:sldChg>
      <pc:sldChg chg="del">
        <pc:chgData name="Lutticken,Ian" userId="S::i.lutticken@ufl.edu::7c924bd7-b15d-44ce-a55d-4f6ade4fe12e" providerId="AD" clId="Web-{207B43D3-DD78-45FA-8C8A-1892E6AB5F3E}" dt="2023-12-04T15:33:20.115" v="12"/>
        <pc:sldMkLst>
          <pc:docMk/>
          <pc:sldMk cId="3386917381" sldId="264"/>
        </pc:sldMkLst>
      </pc:sldChg>
      <pc:sldChg chg="del">
        <pc:chgData name="Lutticken,Ian" userId="S::i.lutticken@ufl.edu::7c924bd7-b15d-44ce-a55d-4f6ade4fe12e" providerId="AD" clId="Web-{207B43D3-DD78-45FA-8C8A-1892E6AB5F3E}" dt="2023-12-04T15:33:09.364" v="8"/>
        <pc:sldMkLst>
          <pc:docMk/>
          <pc:sldMk cId="1323649393" sldId="266"/>
        </pc:sldMkLst>
      </pc:sldChg>
      <pc:sldChg chg="del">
        <pc:chgData name="Lutticken,Ian" userId="S::i.lutticken@ufl.edu::7c924bd7-b15d-44ce-a55d-4f6ade4fe12e" providerId="AD" clId="Web-{207B43D3-DD78-45FA-8C8A-1892E6AB5F3E}" dt="2023-12-04T15:33:28.912" v="15"/>
        <pc:sldMkLst>
          <pc:docMk/>
          <pc:sldMk cId="1288225659" sldId="267"/>
        </pc:sldMkLst>
      </pc:sldChg>
      <pc:sldChg chg="del">
        <pc:chgData name="Lutticken,Ian" userId="S::i.lutticken@ufl.edu::7c924bd7-b15d-44ce-a55d-4f6ade4fe12e" providerId="AD" clId="Web-{207B43D3-DD78-45FA-8C8A-1892E6AB5F3E}" dt="2023-12-04T15:33:26.521" v="14"/>
        <pc:sldMkLst>
          <pc:docMk/>
          <pc:sldMk cId="3113145165" sldId="269"/>
        </pc:sldMkLst>
      </pc:sldChg>
      <pc:sldChg chg="del">
        <pc:chgData name="Lutticken,Ian" userId="S::i.lutticken@ufl.edu::7c924bd7-b15d-44ce-a55d-4f6ade4fe12e" providerId="AD" clId="Web-{207B43D3-DD78-45FA-8C8A-1892E6AB5F3E}" dt="2023-12-04T15:33:22.162" v="13"/>
        <pc:sldMkLst>
          <pc:docMk/>
          <pc:sldMk cId="73482923" sldId="271"/>
        </pc:sldMkLst>
      </pc:sldChg>
      <pc:sldChg chg="del">
        <pc:chgData name="Lutticken,Ian" userId="S::i.lutticken@ufl.edu::7c924bd7-b15d-44ce-a55d-4f6ade4fe12e" providerId="AD" clId="Web-{207B43D3-DD78-45FA-8C8A-1892E6AB5F3E}" dt="2023-12-04T15:33:18.021" v="11"/>
        <pc:sldMkLst>
          <pc:docMk/>
          <pc:sldMk cId="3431193059" sldId="272"/>
        </pc:sldMkLst>
      </pc:sldChg>
      <pc:sldChg chg="del">
        <pc:chgData name="Lutticken,Ian" userId="S::i.lutticken@ufl.edu::7c924bd7-b15d-44ce-a55d-4f6ade4fe12e" providerId="AD" clId="Web-{207B43D3-DD78-45FA-8C8A-1892E6AB5F3E}" dt="2023-12-04T15:33:11.098" v="9"/>
        <pc:sldMkLst>
          <pc:docMk/>
          <pc:sldMk cId="520588894" sldId="274"/>
        </pc:sldMkLst>
      </pc:sldChg>
      <pc:sldChg chg="del">
        <pc:chgData name="Lutticken,Ian" userId="S::i.lutticken@ufl.edu::7c924bd7-b15d-44ce-a55d-4f6ade4fe12e" providerId="AD" clId="Web-{207B43D3-DD78-45FA-8C8A-1892E6AB5F3E}" dt="2023-12-04T15:33:03.645" v="5"/>
        <pc:sldMkLst>
          <pc:docMk/>
          <pc:sldMk cId="50214087" sldId="276"/>
        </pc:sldMkLst>
      </pc:sldChg>
      <pc:sldChg chg="del">
        <pc:chgData name="Lutticken,Ian" userId="S::i.lutticken@ufl.edu::7c924bd7-b15d-44ce-a55d-4f6ade4fe12e" providerId="AD" clId="Web-{207B43D3-DD78-45FA-8C8A-1892E6AB5F3E}" dt="2023-12-04T15:33:05.223" v="6"/>
        <pc:sldMkLst>
          <pc:docMk/>
          <pc:sldMk cId="1266048624" sldId="278"/>
        </pc:sldMkLst>
      </pc:sldChg>
      <pc:sldChg chg="del">
        <pc:chgData name="Lutticken,Ian" userId="S::i.lutticken@ufl.edu::7c924bd7-b15d-44ce-a55d-4f6ade4fe12e" providerId="AD" clId="Web-{207B43D3-DD78-45FA-8C8A-1892E6AB5F3E}" dt="2023-12-04T15:33:07.395" v="7"/>
        <pc:sldMkLst>
          <pc:docMk/>
          <pc:sldMk cId="941341437" sldId="281"/>
        </pc:sldMkLst>
      </pc:sldChg>
      <pc:sldChg chg="del">
        <pc:chgData name="Lutticken,Ian" userId="S::i.lutticken@ufl.edu::7c924bd7-b15d-44ce-a55d-4f6ade4fe12e" providerId="AD" clId="Web-{207B43D3-DD78-45FA-8C8A-1892E6AB5F3E}" dt="2023-12-04T15:33:01.942" v="4"/>
        <pc:sldMkLst>
          <pc:docMk/>
          <pc:sldMk cId="337647698" sldId="282"/>
        </pc:sldMkLst>
      </pc:sldChg>
      <pc:sldChg chg="del">
        <pc:chgData name="Lutticken,Ian" userId="S::i.lutticken@ufl.edu::7c924bd7-b15d-44ce-a55d-4f6ade4fe12e" providerId="AD" clId="Web-{207B43D3-DD78-45FA-8C8A-1892E6AB5F3E}" dt="2023-12-04T15:32:54.957" v="1"/>
        <pc:sldMkLst>
          <pc:docMk/>
          <pc:sldMk cId="610703492" sldId="283"/>
        </pc:sldMkLst>
      </pc:sldChg>
      <pc:sldChg chg="del">
        <pc:chgData name="Lutticken,Ian" userId="S::i.lutticken@ufl.edu::7c924bd7-b15d-44ce-a55d-4f6ade4fe12e" providerId="AD" clId="Web-{207B43D3-DD78-45FA-8C8A-1892E6AB5F3E}" dt="2023-12-04T15:32:57.207" v="2"/>
        <pc:sldMkLst>
          <pc:docMk/>
          <pc:sldMk cId="1383785803" sldId="289"/>
        </pc:sldMkLst>
      </pc:sldChg>
      <pc:sldChg chg="del">
        <pc:chgData name="Lutticken,Ian" userId="S::i.lutticken@ufl.edu::7c924bd7-b15d-44ce-a55d-4f6ade4fe12e" providerId="AD" clId="Web-{207B43D3-DD78-45FA-8C8A-1892E6AB5F3E}" dt="2023-12-04T15:32:59.254" v="3"/>
        <pc:sldMkLst>
          <pc:docMk/>
          <pc:sldMk cId="1586993574" sldId="290"/>
        </pc:sldMkLst>
      </pc:sldChg>
      <pc:sldChg chg="mod modShow">
        <pc:chgData name="Lutticken,Ian" userId="S::i.lutticken@ufl.edu::7c924bd7-b15d-44ce-a55d-4f6ade4fe12e" providerId="AD" clId="Web-{207B43D3-DD78-45FA-8C8A-1892E6AB5F3E}" dt="2023-12-04T15:31:32.670" v="0"/>
        <pc:sldMkLst>
          <pc:docMk/>
          <pc:sldMk cId="872440550" sldId="294"/>
        </pc:sldMkLst>
      </pc:sldChg>
    </pc:docChg>
  </pc:docChgLst>
  <pc:docChgLst>
    <pc:chgData name="Haskell,Allyson A" userId="f01f6c31-ef41-49db-8aa6-74fdc01fc293" providerId="ADAL" clId="{C9856BBC-D3E4-4698-8A01-E95DBC9146AB}"/>
    <pc:docChg chg="custSel modSld">
      <pc:chgData name="Haskell,Allyson A" userId="f01f6c31-ef41-49db-8aa6-74fdc01fc293" providerId="ADAL" clId="{C9856BBC-D3E4-4698-8A01-E95DBC9146AB}" dt="2024-01-18T17:46:02.538" v="19" actId="478"/>
      <pc:docMkLst>
        <pc:docMk/>
      </pc:docMkLst>
      <pc:sldChg chg="addSp delSp modSp mod">
        <pc:chgData name="Haskell,Allyson A" userId="f01f6c31-ef41-49db-8aa6-74fdc01fc293" providerId="ADAL" clId="{C9856BBC-D3E4-4698-8A01-E95DBC9146AB}" dt="2024-01-18T17:46:02.538" v="19" actId="478"/>
        <pc:sldMkLst>
          <pc:docMk/>
          <pc:sldMk cId="1898484517" sldId="293"/>
        </pc:sldMkLst>
        <pc:spChg chg="add del mod">
          <ac:chgData name="Haskell,Allyson A" userId="f01f6c31-ef41-49db-8aa6-74fdc01fc293" providerId="ADAL" clId="{C9856BBC-D3E4-4698-8A01-E95DBC9146AB}" dt="2024-01-18T17:46:02.538" v="19" actId="478"/>
          <ac:spMkLst>
            <pc:docMk/>
            <pc:sldMk cId="1898484517" sldId="293"/>
            <ac:spMk id="3" creationId="{0803EE08-9C3C-D724-C86E-ADCAC5653F89}"/>
          </ac:spMkLst>
        </pc:spChg>
        <pc:picChg chg="mod">
          <ac:chgData name="Haskell,Allyson A" userId="f01f6c31-ef41-49db-8aa6-74fdc01fc293" providerId="ADAL" clId="{C9856BBC-D3E4-4698-8A01-E95DBC9146AB}" dt="2024-01-18T17:38:55.676" v="1"/>
          <ac:picMkLst>
            <pc:docMk/>
            <pc:sldMk cId="1898484517" sldId="293"/>
            <ac:picMk id="2" creationId="{7B1BE3C0-4F33-3547-0292-DD442F683361}"/>
          </ac:picMkLst>
        </pc:picChg>
      </pc:sldChg>
    </pc:docChg>
  </pc:docChgLst>
  <pc:docChgLst>
    <pc:chgData name="Lutticken,Ian" userId="S::i.lutticken@ufl.edu::7c924bd7-b15d-44ce-a55d-4f6ade4fe12e" providerId="AD" clId="Web-{B8D48AED-0059-BE52-6BCA-54E62B4EC1BA}"/>
    <pc:docChg chg="modSld">
      <pc:chgData name="Lutticken,Ian" userId="S::i.lutticken@ufl.edu::7c924bd7-b15d-44ce-a55d-4f6ade4fe12e" providerId="AD" clId="Web-{B8D48AED-0059-BE52-6BCA-54E62B4EC1BA}" dt="2024-01-29T19:28:42.070" v="50" actId="20577"/>
      <pc:docMkLst>
        <pc:docMk/>
      </pc:docMkLst>
      <pc:sldChg chg="modSp">
        <pc:chgData name="Lutticken,Ian" userId="S::i.lutticken@ufl.edu::7c924bd7-b15d-44ce-a55d-4f6ade4fe12e" providerId="AD" clId="Web-{B8D48AED-0059-BE52-6BCA-54E62B4EC1BA}" dt="2024-01-29T19:25:10.889" v="4" actId="20577"/>
        <pc:sldMkLst>
          <pc:docMk/>
          <pc:sldMk cId="857287555" sldId="275"/>
        </pc:sldMkLst>
        <pc:spChg chg="mod">
          <ac:chgData name="Lutticken,Ian" userId="S::i.lutticken@ufl.edu::7c924bd7-b15d-44ce-a55d-4f6ade4fe12e" providerId="AD" clId="Web-{B8D48AED-0059-BE52-6BCA-54E62B4EC1BA}" dt="2024-01-29T19:25:10.889" v="4" actId="20577"/>
          <ac:spMkLst>
            <pc:docMk/>
            <pc:sldMk cId="857287555" sldId="275"/>
            <ac:spMk id="6" creationId="{9C7AEA56-28DE-4C7F-B29E-CBA1FAF09F68}"/>
          </ac:spMkLst>
        </pc:spChg>
      </pc:sldChg>
      <pc:sldChg chg="modSp">
        <pc:chgData name="Lutticken,Ian" userId="S::i.lutticken@ufl.edu::7c924bd7-b15d-44ce-a55d-4f6ade4fe12e" providerId="AD" clId="Web-{B8D48AED-0059-BE52-6BCA-54E62B4EC1BA}" dt="2024-01-29T19:28:42.070" v="50" actId="20577"/>
        <pc:sldMkLst>
          <pc:docMk/>
          <pc:sldMk cId="758618599" sldId="277"/>
        </pc:sldMkLst>
        <pc:spChg chg="mod">
          <ac:chgData name="Lutticken,Ian" userId="S::i.lutticken@ufl.edu::7c924bd7-b15d-44ce-a55d-4f6ade4fe12e" providerId="AD" clId="Web-{B8D48AED-0059-BE52-6BCA-54E62B4EC1BA}" dt="2024-01-29T19:28:33.867" v="49" actId="20577"/>
          <ac:spMkLst>
            <pc:docMk/>
            <pc:sldMk cId="758618599" sldId="277"/>
            <ac:spMk id="2" creationId="{F13B1B6F-8B79-8DB5-9D30-226B2472F1A5}"/>
          </ac:spMkLst>
        </pc:spChg>
        <pc:spChg chg="mod">
          <ac:chgData name="Lutticken,Ian" userId="S::i.lutticken@ufl.edu::7c924bd7-b15d-44ce-a55d-4f6ade4fe12e" providerId="AD" clId="Web-{B8D48AED-0059-BE52-6BCA-54E62B4EC1BA}" dt="2024-01-29T19:28:29.726" v="48" actId="20577"/>
          <ac:spMkLst>
            <pc:docMk/>
            <pc:sldMk cId="758618599" sldId="277"/>
            <ac:spMk id="3" creationId="{BC0A929E-492D-EF2E-DC2E-EC420F277036}"/>
          </ac:spMkLst>
        </pc:spChg>
        <pc:spChg chg="mod">
          <ac:chgData name="Lutticken,Ian" userId="S::i.lutticken@ufl.edu::7c924bd7-b15d-44ce-a55d-4f6ade4fe12e" providerId="AD" clId="Web-{B8D48AED-0059-BE52-6BCA-54E62B4EC1BA}" dt="2024-01-29T19:27:05.160" v="38" actId="20577"/>
          <ac:spMkLst>
            <pc:docMk/>
            <pc:sldMk cId="758618599" sldId="277"/>
            <ac:spMk id="6" creationId="{4FC5AA65-4CB0-D96C-3FFF-B9E9D22A5C68}"/>
          </ac:spMkLst>
        </pc:spChg>
        <pc:spChg chg="mod">
          <ac:chgData name="Lutticken,Ian" userId="S::i.lutticken@ufl.edu::7c924bd7-b15d-44ce-a55d-4f6ade4fe12e" providerId="AD" clId="Web-{B8D48AED-0059-BE52-6BCA-54E62B4EC1BA}" dt="2024-01-29T19:28:42.070" v="50" actId="20577"/>
          <ac:spMkLst>
            <pc:docMk/>
            <pc:sldMk cId="758618599" sldId="277"/>
            <ac:spMk id="7" creationId="{24DCAEB4-B8F5-FDC9-BFA1-096172660A32}"/>
          </ac:spMkLst>
        </pc:spChg>
      </pc:sldChg>
    </pc:docChg>
  </pc:docChgLst>
  <pc:docChgLst>
    <pc:chgData name="Gitzendanner, Matt" userId="b4bd9a28-947d-4019-a646-080a1de8474c" providerId="ADAL" clId="{523A19FA-1215-4C07-9209-B107164247D3}"/>
    <pc:docChg chg="undo custSel addSld delSld modSld sldOrd modSection">
      <pc:chgData name="Gitzendanner, Matt" userId="b4bd9a28-947d-4019-a646-080a1de8474c" providerId="ADAL" clId="{523A19FA-1215-4C07-9209-B107164247D3}" dt="2023-12-15T16:25:00.847" v="367"/>
      <pc:docMkLst>
        <pc:docMk/>
      </pc:docMkLst>
      <pc:sldChg chg="modSp mod">
        <pc:chgData name="Gitzendanner, Matt" userId="b4bd9a28-947d-4019-a646-080a1de8474c" providerId="ADAL" clId="{523A19FA-1215-4C07-9209-B107164247D3}" dt="2023-12-15T15:15:54.345" v="5" actId="208"/>
        <pc:sldMkLst>
          <pc:docMk/>
          <pc:sldMk cId="758618599" sldId="277"/>
        </pc:sldMkLst>
        <pc:spChg chg="mod">
          <ac:chgData name="Gitzendanner, Matt" userId="b4bd9a28-947d-4019-a646-080a1de8474c" providerId="ADAL" clId="{523A19FA-1215-4C07-9209-B107164247D3}" dt="2023-12-15T15:15:54.345" v="5" actId="208"/>
          <ac:spMkLst>
            <pc:docMk/>
            <pc:sldMk cId="758618599" sldId="277"/>
            <ac:spMk id="2" creationId="{F13B1B6F-8B79-8DB5-9D30-226B2472F1A5}"/>
          </ac:spMkLst>
        </pc:spChg>
        <pc:spChg chg="mod">
          <ac:chgData name="Gitzendanner, Matt" userId="b4bd9a28-947d-4019-a646-080a1de8474c" providerId="ADAL" clId="{523A19FA-1215-4C07-9209-B107164247D3}" dt="2023-12-15T15:15:35.382" v="3" actId="208"/>
          <ac:spMkLst>
            <pc:docMk/>
            <pc:sldMk cId="758618599" sldId="277"/>
            <ac:spMk id="3" creationId="{BC0A929E-492D-EF2E-DC2E-EC420F277036}"/>
          </ac:spMkLst>
        </pc:spChg>
        <pc:spChg chg="mod">
          <ac:chgData name="Gitzendanner, Matt" userId="b4bd9a28-947d-4019-a646-080a1de8474c" providerId="ADAL" clId="{523A19FA-1215-4C07-9209-B107164247D3}" dt="2023-12-15T15:15:50.410" v="4" actId="208"/>
          <ac:spMkLst>
            <pc:docMk/>
            <pc:sldMk cId="758618599" sldId="277"/>
            <ac:spMk id="6" creationId="{4FC5AA65-4CB0-D96C-3FFF-B9E9D22A5C68}"/>
          </ac:spMkLst>
        </pc:spChg>
        <pc:spChg chg="mod">
          <ac:chgData name="Gitzendanner, Matt" userId="b4bd9a28-947d-4019-a646-080a1de8474c" providerId="ADAL" clId="{523A19FA-1215-4C07-9209-B107164247D3}" dt="2023-12-15T15:15:28.987" v="1" actId="207"/>
          <ac:spMkLst>
            <pc:docMk/>
            <pc:sldMk cId="758618599" sldId="277"/>
            <ac:spMk id="7" creationId="{24DCAEB4-B8F5-FDC9-BFA1-096172660A32}"/>
          </ac:spMkLst>
        </pc:spChg>
      </pc:sldChg>
      <pc:sldChg chg="modSp mod ord">
        <pc:chgData name="Gitzendanner, Matt" userId="b4bd9a28-947d-4019-a646-080a1de8474c" providerId="ADAL" clId="{523A19FA-1215-4C07-9209-B107164247D3}" dt="2023-12-15T16:25:00.847" v="367"/>
        <pc:sldMkLst>
          <pc:docMk/>
          <pc:sldMk cId="2776197509" sldId="280"/>
        </pc:sldMkLst>
        <pc:spChg chg="mod">
          <ac:chgData name="Gitzendanner, Matt" userId="b4bd9a28-947d-4019-a646-080a1de8474c" providerId="ADAL" clId="{523A19FA-1215-4C07-9209-B107164247D3}" dt="2023-12-15T16:01:09.171" v="323" actId="20577"/>
          <ac:spMkLst>
            <pc:docMk/>
            <pc:sldMk cId="2776197509" sldId="280"/>
            <ac:spMk id="5" creationId="{01CE7849-C1C5-4ABE-9B84-7BDFD550368E}"/>
          </ac:spMkLst>
        </pc:spChg>
      </pc:sldChg>
      <pc:sldChg chg="addSp delSp modSp mod">
        <pc:chgData name="Gitzendanner, Matt" userId="b4bd9a28-947d-4019-a646-080a1de8474c" providerId="ADAL" clId="{523A19FA-1215-4C07-9209-B107164247D3}" dt="2023-12-15T16:07:00.332" v="349" actId="1076"/>
        <pc:sldMkLst>
          <pc:docMk/>
          <pc:sldMk cId="1898484517" sldId="293"/>
        </pc:sldMkLst>
        <pc:spChg chg="add del">
          <ac:chgData name="Gitzendanner, Matt" userId="b4bd9a28-947d-4019-a646-080a1de8474c" providerId="ADAL" clId="{523A19FA-1215-4C07-9209-B107164247D3}" dt="2023-12-15T16:04:31.531" v="327"/>
          <ac:spMkLst>
            <pc:docMk/>
            <pc:sldMk cId="1898484517" sldId="293"/>
            <ac:spMk id="7" creationId="{9910E3DD-F404-2B53-A567-58F57A3AF8C9}"/>
          </ac:spMkLst>
        </pc:spChg>
        <pc:picChg chg="add mod">
          <ac:chgData name="Gitzendanner, Matt" userId="b4bd9a28-947d-4019-a646-080a1de8474c" providerId="ADAL" clId="{523A19FA-1215-4C07-9209-B107164247D3}" dt="2023-12-15T16:06:54.580" v="347" actId="1076"/>
          <ac:picMkLst>
            <pc:docMk/>
            <pc:sldMk cId="1898484517" sldId="293"/>
            <ac:picMk id="6" creationId="{5C499FE1-8743-573F-9EFE-9878D94B91FA}"/>
          </ac:picMkLst>
        </pc:picChg>
        <pc:picChg chg="add mod">
          <ac:chgData name="Gitzendanner, Matt" userId="b4bd9a28-947d-4019-a646-080a1de8474c" providerId="ADAL" clId="{523A19FA-1215-4C07-9209-B107164247D3}" dt="2023-12-15T16:06:56.485" v="348" actId="1076"/>
          <ac:picMkLst>
            <pc:docMk/>
            <pc:sldMk cId="1898484517" sldId="293"/>
            <ac:picMk id="8" creationId="{44585244-8C09-D3DC-58D5-8E242DA6546F}"/>
          </ac:picMkLst>
        </pc:picChg>
        <pc:picChg chg="add mod">
          <ac:chgData name="Gitzendanner, Matt" userId="b4bd9a28-947d-4019-a646-080a1de8474c" providerId="ADAL" clId="{523A19FA-1215-4C07-9209-B107164247D3}" dt="2023-12-15T16:06:52.595" v="346" actId="1076"/>
          <ac:picMkLst>
            <pc:docMk/>
            <pc:sldMk cId="1898484517" sldId="293"/>
            <ac:picMk id="9" creationId="{0E5B74A3-1747-FAE6-DDAE-5983FCD4F77B}"/>
          </ac:picMkLst>
        </pc:picChg>
        <pc:picChg chg="add mod">
          <ac:chgData name="Gitzendanner, Matt" userId="b4bd9a28-947d-4019-a646-080a1de8474c" providerId="ADAL" clId="{523A19FA-1215-4C07-9209-B107164247D3}" dt="2023-12-15T16:07:00.332" v="349" actId="1076"/>
          <ac:picMkLst>
            <pc:docMk/>
            <pc:sldMk cId="1898484517" sldId="293"/>
            <ac:picMk id="11" creationId="{1177AA8B-5147-7509-5831-764F5F274C66}"/>
          </ac:picMkLst>
        </pc:picChg>
      </pc:sldChg>
      <pc:sldChg chg="addSp delSp modSp mod delAnim modAnim">
        <pc:chgData name="Gitzendanner, Matt" userId="b4bd9a28-947d-4019-a646-080a1de8474c" providerId="ADAL" clId="{523A19FA-1215-4C07-9209-B107164247D3}" dt="2023-12-15T15:58:58.007" v="284"/>
        <pc:sldMkLst>
          <pc:docMk/>
          <pc:sldMk cId="284219519" sldId="295"/>
        </pc:sldMkLst>
        <pc:spChg chg="add mod">
          <ac:chgData name="Gitzendanner, Matt" userId="b4bd9a28-947d-4019-a646-080a1de8474c" providerId="ADAL" clId="{523A19FA-1215-4C07-9209-B107164247D3}" dt="2023-12-15T15:58:54.523" v="283" actId="164"/>
          <ac:spMkLst>
            <pc:docMk/>
            <pc:sldMk cId="284219519" sldId="295"/>
            <ac:spMk id="2" creationId="{9B504E8A-D774-2A66-5947-7AF05F26FE7C}"/>
          </ac:spMkLst>
        </pc:spChg>
        <pc:spChg chg="add mod ord">
          <ac:chgData name="Gitzendanner, Matt" userId="b4bd9a28-947d-4019-a646-080a1de8474c" providerId="ADAL" clId="{523A19FA-1215-4C07-9209-B107164247D3}" dt="2023-12-15T15:58:54.523" v="283" actId="164"/>
          <ac:spMkLst>
            <pc:docMk/>
            <pc:sldMk cId="284219519" sldId="295"/>
            <ac:spMk id="3" creationId="{C3CF54F5-20AB-0B75-084D-1C424A620F42}"/>
          </ac:spMkLst>
        </pc:spChg>
        <pc:spChg chg="mod">
          <ac:chgData name="Gitzendanner, Matt" userId="b4bd9a28-947d-4019-a646-080a1de8474c" providerId="ADAL" clId="{523A19FA-1215-4C07-9209-B107164247D3}" dt="2023-12-15T15:52:44.355" v="221" actId="1076"/>
          <ac:spMkLst>
            <pc:docMk/>
            <pc:sldMk cId="284219519" sldId="295"/>
            <ac:spMk id="6" creationId="{0C4D85D3-A153-D261-9B28-FD8DA605F080}"/>
          </ac:spMkLst>
        </pc:spChg>
        <pc:spChg chg="mod">
          <ac:chgData name="Gitzendanner, Matt" userId="b4bd9a28-947d-4019-a646-080a1de8474c" providerId="ADAL" clId="{523A19FA-1215-4C07-9209-B107164247D3}" dt="2023-12-15T15:53:07.803" v="227" actId="1076"/>
          <ac:spMkLst>
            <pc:docMk/>
            <pc:sldMk cId="284219519" sldId="295"/>
            <ac:spMk id="7" creationId="{356655B6-8BA2-9F8D-4893-96690695F9CC}"/>
          </ac:spMkLst>
        </pc:spChg>
        <pc:spChg chg="mod">
          <ac:chgData name="Gitzendanner, Matt" userId="b4bd9a28-947d-4019-a646-080a1de8474c" providerId="ADAL" clId="{523A19FA-1215-4C07-9209-B107164247D3}" dt="2023-12-15T15:52:55.948" v="224" actId="1076"/>
          <ac:spMkLst>
            <pc:docMk/>
            <pc:sldMk cId="284219519" sldId="295"/>
            <ac:spMk id="8" creationId="{ED6D7B82-25EB-5F17-12D3-8586974B15E8}"/>
          </ac:spMkLst>
        </pc:spChg>
        <pc:spChg chg="mod">
          <ac:chgData name="Gitzendanner, Matt" userId="b4bd9a28-947d-4019-a646-080a1de8474c" providerId="ADAL" clId="{523A19FA-1215-4C07-9209-B107164247D3}" dt="2023-12-15T15:53:04.955" v="226" actId="1076"/>
          <ac:spMkLst>
            <pc:docMk/>
            <pc:sldMk cId="284219519" sldId="295"/>
            <ac:spMk id="9" creationId="{6529D906-C3BA-A1E1-79CA-6B7CA41EEB4E}"/>
          </ac:spMkLst>
        </pc:spChg>
        <pc:spChg chg="mod">
          <ac:chgData name="Gitzendanner, Matt" userId="b4bd9a28-947d-4019-a646-080a1de8474c" providerId="ADAL" clId="{523A19FA-1215-4C07-9209-B107164247D3}" dt="2023-12-15T15:58:54.523" v="283" actId="164"/>
          <ac:spMkLst>
            <pc:docMk/>
            <pc:sldMk cId="284219519" sldId="295"/>
            <ac:spMk id="10" creationId="{42FCC6F0-64F7-8392-B369-6F0F3FC25242}"/>
          </ac:spMkLst>
        </pc:spChg>
        <pc:spChg chg="del">
          <ac:chgData name="Gitzendanner, Matt" userId="b4bd9a28-947d-4019-a646-080a1de8474c" providerId="ADAL" clId="{523A19FA-1215-4C07-9209-B107164247D3}" dt="2023-12-15T15:53:32.321" v="234" actId="478"/>
          <ac:spMkLst>
            <pc:docMk/>
            <pc:sldMk cId="284219519" sldId="295"/>
            <ac:spMk id="11" creationId="{464E41E2-9C97-2CA9-CB98-281304C079B6}"/>
          </ac:spMkLst>
        </pc:spChg>
        <pc:grpChg chg="add mod">
          <ac:chgData name="Gitzendanner, Matt" userId="b4bd9a28-947d-4019-a646-080a1de8474c" providerId="ADAL" clId="{523A19FA-1215-4C07-9209-B107164247D3}" dt="2023-12-15T15:58:29.184" v="267" actId="164"/>
          <ac:grpSpMkLst>
            <pc:docMk/>
            <pc:sldMk cId="284219519" sldId="295"/>
            <ac:grpSpMk id="5" creationId="{3D74E378-E5AE-3423-DE64-9A8E3DBC305C}"/>
          </ac:grpSpMkLst>
        </pc:grpChg>
        <pc:grpChg chg="add mod">
          <ac:chgData name="Gitzendanner, Matt" userId="b4bd9a28-947d-4019-a646-080a1de8474c" providerId="ADAL" clId="{523A19FA-1215-4C07-9209-B107164247D3}" dt="2023-12-15T15:58:54.523" v="283" actId="164"/>
          <ac:grpSpMkLst>
            <pc:docMk/>
            <pc:sldMk cId="284219519" sldId="295"/>
            <ac:grpSpMk id="12" creationId="{8D0C6783-FBB3-9361-8071-42F7A6045D28}"/>
          </ac:grpSpMkLst>
        </pc:grpChg>
        <pc:picChg chg="mod">
          <ac:chgData name="Gitzendanner, Matt" userId="b4bd9a28-947d-4019-a646-080a1de8474c" providerId="ADAL" clId="{523A19FA-1215-4C07-9209-B107164247D3}" dt="2023-12-15T15:54:14.113" v="242" actId="1076"/>
          <ac:picMkLst>
            <pc:docMk/>
            <pc:sldMk cId="284219519" sldId="295"/>
            <ac:picMk id="2052" creationId="{DA1EDA8D-D892-83D9-75B8-FAC376992714}"/>
          </ac:picMkLst>
        </pc:picChg>
      </pc:sldChg>
      <pc:sldChg chg="addSp delSp modSp mod">
        <pc:chgData name="Gitzendanner, Matt" userId="b4bd9a28-947d-4019-a646-080a1de8474c" providerId="ADAL" clId="{523A19FA-1215-4C07-9209-B107164247D3}" dt="2023-12-15T15:29:37.974" v="30" actId="1076"/>
        <pc:sldMkLst>
          <pc:docMk/>
          <pc:sldMk cId="1980667377" sldId="296"/>
        </pc:sldMkLst>
        <pc:picChg chg="add del mod">
          <ac:chgData name="Gitzendanner, Matt" userId="b4bd9a28-947d-4019-a646-080a1de8474c" providerId="ADAL" clId="{523A19FA-1215-4C07-9209-B107164247D3}" dt="2023-12-15T15:29:27.995" v="26" actId="478"/>
          <ac:picMkLst>
            <pc:docMk/>
            <pc:sldMk cId="1980667377" sldId="296"/>
            <ac:picMk id="3" creationId="{7D362285-0335-DC88-B61B-69C27CF74781}"/>
          </ac:picMkLst>
        </pc:picChg>
        <pc:picChg chg="add mod">
          <ac:chgData name="Gitzendanner, Matt" userId="b4bd9a28-947d-4019-a646-080a1de8474c" providerId="ADAL" clId="{523A19FA-1215-4C07-9209-B107164247D3}" dt="2023-12-15T15:29:37.974" v="30" actId="1076"/>
          <ac:picMkLst>
            <pc:docMk/>
            <pc:sldMk cId="1980667377" sldId="296"/>
            <ac:picMk id="6" creationId="{41334EB9-1F53-094D-6247-EB39A6ECCF22}"/>
          </ac:picMkLst>
        </pc:picChg>
        <pc:picChg chg="del mod">
          <ac:chgData name="Gitzendanner, Matt" userId="b4bd9a28-947d-4019-a646-080a1de8474c" providerId="ADAL" clId="{523A19FA-1215-4C07-9209-B107164247D3}" dt="2023-12-15T15:23:38.058" v="7" actId="478"/>
          <ac:picMkLst>
            <pc:docMk/>
            <pc:sldMk cId="1980667377" sldId="296"/>
            <ac:picMk id="3074" creationId="{E493F914-1966-F8FB-B992-C417FA5F2F2C}"/>
          </ac:picMkLst>
        </pc:picChg>
      </pc:sldChg>
      <pc:sldChg chg="addSp delSp modSp mod modTransition modAnim">
        <pc:chgData name="Gitzendanner, Matt" userId="b4bd9a28-947d-4019-a646-080a1de8474c" providerId="ADAL" clId="{523A19FA-1215-4C07-9209-B107164247D3}" dt="2023-12-15T16:10:32.968" v="363"/>
        <pc:sldMkLst>
          <pc:docMk/>
          <pc:sldMk cId="3128381845" sldId="297"/>
        </pc:sldMkLst>
        <pc:picChg chg="add mod">
          <ac:chgData name="Gitzendanner, Matt" userId="b4bd9a28-947d-4019-a646-080a1de8474c" providerId="ADAL" clId="{523A19FA-1215-4C07-9209-B107164247D3}" dt="2023-12-15T15:30:21.376" v="34" actId="1076"/>
          <ac:picMkLst>
            <pc:docMk/>
            <pc:sldMk cId="3128381845" sldId="297"/>
            <ac:picMk id="2" creationId="{0AAE3D73-888C-CFE8-B084-CB0F94C8D0A4}"/>
          </ac:picMkLst>
        </pc:picChg>
        <pc:picChg chg="del">
          <ac:chgData name="Gitzendanner, Matt" userId="b4bd9a28-947d-4019-a646-080a1de8474c" providerId="ADAL" clId="{523A19FA-1215-4C07-9209-B107164247D3}" dt="2023-12-15T15:24:59.198" v="22" actId="478"/>
          <ac:picMkLst>
            <pc:docMk/>
            <pc:sldMk cId="3128381845" sldId="297"/>
            <ac:picMk id="7" creationId="{E34BAA47-64F1-4773-ADBC-52FF5FA4C782}"/>
          </ac:picMkLst>
        </pc:picChg>
        <pc:picChg chg="del mod">
          <ac:chgData name="Gitzendanner, Matt" userId="b4bd9a28-947d-4019-a646-080a1de8474c" providerId="ADAL" clId="{523A19FA-1215-4C07-9209-B107164247D3}" dt="2023-12-15T15:24:52.314" v="15" actId="478"/>
          <ac:picMkLst>
            <pc:docMk/>
            <pc:sldMk cId="3128381845" sldId="297"/>
            <ac:picMk id="8" creationId="{CC09C628-BC7A-EEA6-EB9D-CCF5AB8ED89F}"/>
          </ac:picMkLst>
        </pc:picChg>
        <pc:picChg chg="del">
          <ac:chgData name="Gitzendanner, Matt" userId="b4bd9a28-947d-4019-a646-080a1de8474c" providerId="ADAL" clId="{523A19FA-1215-4C07-9209-B107164247D3}" dt="2023-12-15T15:24:57.337" v="20" actId="478"/>
          <ac:picMkLst>
            <pc:docMk/>
            <pc:sldMk cId="3128381845" sldId="297"/>
            <ac:picMk id="9" creationId="{748D284A-C9B6-27E6-6DA9-8C4A45737B9E}"/>
          </ac:picMkLst>
        </pc:picChg>
        <pc:picChg chg="del">
          <ac:chgData name="Gitzendanner, Matt" userId="b4bd9a28-947d-4019-a646-080a1de8474c" providerId="ADAL" clId="{523A19FA-1215-4C07-9209-B107164247D3}" dt="2023-12-15T15:24:54.018" v="17" actId="478"/>
          <ac:picMkLst>
            <pc:docMk/>
            <pc:sldMk cId="3128381845" sldId="297"/>
            <ac:picMk id="10" creationId="{C32048EE-0B8D-A437-36B8-12D0D62C99BC}"/>
          </ac:picMkLst>
        </pc:picChg>
        <pc:picChg chg="del">
          <ac:chgData name="Gitzendanner, Matt" userId="b4bd9a28-947d-4019-a646-080a1de8474c" providerId="ADAL" clId="{523A19FA-1215-4C07-9209-B107164247D3}" dt="2023-12-15T15:24:53.216" v="16" actId="478"/>
          <ac:picMkLst>
            <pc:docMk/>
            <pc:sldMk cId="3128381845" sldId="297"/>
            <ac:picMk id="11" creationId="{8D132092-4583-2569-3F7E-52CB9006ACAE}"/>
          </ac:picMkLst>
        </pc:picChg>
        <pc:picChg chg="del mod">
          <ac:chgData name="Gitzendanner, Matt" userId="b4bd9a28-947d-4019-a646-080a1de8474c" providerId="ADAL" clId="{523A19FA-1215-4C07-9209-B107164247D3}" dt="2023-12-15T15:25:00.363" v="24" actId="478"/>
          <ac:picMkLst>
            <pc:docMk/>
            <pc:sldMk cId="3128381845" sldId="297"/>
            <ac:picMk id="12" creationId="{F46C6271-0ECA-923F-92DC-69A2CB731303}"/>
          </ac:picMkLst>
        </pc:picChg>
        <pc:picChg chg="del">
          <ac:chgData name="Gitzendanner, Matt" userId="b4bd9a28-947d-4019-a646-080a1de8474c" providerId="ADAL" clId="{523A19FA-1215-4C07-9209-B107164247D3}" dt="2023-12-15T15:24:51.614" v="13" actId="478"/>
          <ac:picMkLst>
            <pc:docMk/>
            <pc:sldMk cId="3128381845" sldId="297"/>
            <ac:picMk id="13" creationId="{EF3F7CD4-8857-0E1C-AAE3-AC2A546DA7AF}"/>
          </ac:picMkLst>
        </pc:picChg>
        <pc:picChg chg="del">
          <ac:chgData name="Gitzendanner, Matt" userId="b4bd9a28-947d-4019-a646-080a1de8474c" providerId="ADAL" clId="{523A19FA-1215-4C07-9209-B107164247D3}" dt="2023-12-15T15:25:01.327" v="25" actId="478"/>
          <ac:picMkLst>
            <pc:docMk/>
            <pc:sldMk cId="3128381845" sldId="297"/>
            <ac:picMk id="14" creationId="{92CD4E0E-A4AC-3C42-D17B-F426D4E06197}"/>
          </ac:picMkLst>
        </pc:picChg>
        <pc:picChg chg="del">
          <ac:chgData name="Gitzendanner, Matt" userId="b4bd9a28-947d-4019-a646-080a1de8474c" providerId="ADAL" clId="{523A19FA-1215-4C07-9209-B107164247D3}" dt="2023-12-15T15:24:58.112" v="21" actId="478"/>
          <ac:picMkLst>
            <pc:docMk/>
            <pc:sldMk cId="3128381845" sldId="297"/>
            <ac:picMk id="15" creationId="{4604CD26-0B18-1236-956A-147C2E7215B5}"/>
          </ac:picMkLst>
        </pc:picChg>
        <pc:picChg chg="del">
          <ac:chgData name="Gitzendanner, Matt" userId="b4bd9a28-947d-4019-a646-080a1de8474c" providerId="ADAL" clId="{523A19FA-1215-4C07-9209-B107164247D3}" dt="2023-12-15T15:24:56.029" v="19" actId="478"/>
          <ac:picMkLst>
            <pc:docMk/>
            <pc:sldMk cId="3128381845" sldId="297"/>
            <ac:picMk id="17" creationId="{0994FF02-6A1D-936F-0262-F4CCEC21DDB9}"/>
          </ac:picMkLst>
        </pc:picChg>
        <pc:picChg chg="del">
          <ac:chgData name="Gitzendanner, Matt" userId="b4bd9a28-947d-4019-a646-080a1de8474c" providerId="ADAL" clId="{523A19FA-1215-4C07-9209-B107164247D3}" dt="2023-12-15T15:24:55.078" v="18" actId="478"/>
          <ac:picMkLst>
            <pc:docMk/>
            <pc:sldMk cId="3128381845" sldId="297"/>
            <ac:picMk id="18" creationId="{1BFB5CF8-B0B6-0C97-1AF3-8F15E5061595}"/>
          </ac:picMkLst>
        </pc:picChg>
        <pc:picChg chg="del">
          <ac:chgData name="Gitzendanner, Matt" userId="b4bd9a28-947d-4019-a646-080a1de8474c" providerId="ADAL" clId="{523A19FA-1215-4C07-9209-B107164247D3}" dt="2023-12-15T15:24:18.010" v="10" actId="478"/>
          <ac:picMkLst>
            <pc:docMk/>
            <pc:sldMk cId="3128381845" sldId="297"/>
            <ac:picMk id="19" creationId="{945B6563-EF74-A396-4241-FEDE591C9C79}"/>
          </ac:picMkLst>
        </pc:picChg>
        <pc:picChg chg="del mod">
          <ac:chgData name="Gitzendanner, Matt" userId="b4bd9a28-947d-4019-a646-080a1de8474c" providerId="ADAL" clId="{523A19FA-1215-4C07-9209-B107164247D3}" dt="2023-12-15T15:30:31.882" v="36" actId="478"/>
          <ac:picMkLst>
            <pc:docMk/>
            <pc:sldMk cId="3128381845" sldId="297"/>
            <ac:picMk id="4098" creationId="{F369863B-D5C9-5DCB-D097-DB52AC896118}"/>
          </ac:picMkLst>
        </pc:picChg>
      </pc:sldChg>
      <pc:sldChg chg="add del">
        <pc:chgData name="Gitzendanner, Matt" userId="b4bd9a28-947d-4019-a646-080a1de8474c" providerId="ADAL" clId="{523A19FA-1215-4C07-9209-B107164247D3}" dt="2023-12-15T15:45:37.925" v="215" actId="47"/>
        <pc:sldMkLst>
          <pc:docMk/>
          <pc:sldMk cId="361693642" sldId="300"/>
        </pc:sldMkLst>
      </pc:sldChg>
      <pc:sldChg chg="addSp delSp modSp add del mod">
        <pc:chgData name="Gitzendanner, Matt" userId="b4bd9a28-947d-4019-a646-080a1de8474c" providerId="ADAL" clId="{523A19FA-1215-4C07-9209-B107164247D3}" dt="2023-12-15T15:45:36.206" v="214" actId="47"/>
        <pc:sldMkLst>
          <pc:docMk/>
          <pc:sldMk cId="3905477373" sldId="301"/>
        </pc:sldMkLst>
        <pc:picChg chg="del">
          <ac:chgData name="Gitzendanner, Matt" userId="b4bd9a28-947d-4019-a646-080a1de8474c" providerId="ADAL" clId="{523A19FA-1215-4C07-9209-B107164247D3}" dt="2023-12-15T15:30:57.114" v="39" actId="478"/>
          <ac:picMkLst>
            <pc:docMk/>
            <pc:sldMk cId="3905477373" sldId="301"/>
            <ac:picMk id="2" creationId="{0AAE3D73-888C-CFE8-B084-CB0F94C8D0A4}"/>
          </ac:picMkLst>
        </pc:picChg>
        <pc:picChg chg="add mod">
          <ac:chgData name="Gitzendanner, Matt" userId="b4bd9a28-947d-4019-a646-080a1de8474c" providerId="ADAL" clId="{523A19FA-1215-4C07-9209-B107164247D3}" dt="2023-12-15T15:31:36.730" v="51" actId="1038"/>
          <ac:picMkLst>
            <pc:docMk/>
            <pc:sldMk cId="3905477373" sldId="301"/>
            <ac:picMk id="5" creationId="{9643136F-D5F2-9F11-1011-B2AF54E253FB}"/>
          </ac:picMkLst>
        </pc:picChg>
        <pc:picChg chg="add mod">
          <ac:chgData name="Gitzendanner, Matt" userId="b4bd9a28-947d-4019-a646-080a1de8474c" providerId="ADAL" clId="{523A19FA-1215-4C07-9209-B107164247D3}" dt="2023-12-15T15:31:16.449" v="44" actId="167"/>
          <ac:picMkLst>
            <pc:docMk/>
            <pc:sldMk cId="3905477373" sldId="301"/>
            <ac:picMk id="6" creationId="{BA7950EA-5C57-3833-A138-7F4FFAC3B9EA}"/>
          </ac:picMkLst>
        </pc:picChg>
      </pc:sldChg>
      <pc:sldChg chg="addSp delSp modSp add mod ord modTransition modAnim">
        <pc:chgData name="Gitzendanner, Matt" userId="b4bd9a28-947d-4019-a646-080a1de8474c" providerId="ADAL" clId="{523A19FA-1215-4C07-9209-B107164247D3}" dt="2023-12-15T16:11:39.657" v="365"/>
        <pc:sldMkLst>
          <pc:docMk/>
          <pc:sldMk cId="1472556977" sldId="302"/>
        </pc:sldMkLst>
        <pc:grpChg chg="add mod">
          <ac:chgData name="Gitzendanner, Matt" userId="b4bd9a28-947d-4019-a646-080a1de8474c" providerId="ADAL" clId="{523A19FA-1215-4C07-9209-B107164247D3}" dt="2023-12-15T15:36:47.670" v="121" actId="164"/>
          <ac:grpSpMkLst>
            <pc:docMk/>
            <pc:sldMk cId="1472556977" sldId="302"/>
            <ac:grpSpMk id="15" creationId="{38F7EFF0-C6EC-69E8-3D0C-6CA698C1BABF}"/>
          </ac:grpSpMkLst>
        </pc:grpChg>
        <pc:grpChg chg="add mod">
          <ac:chgData name="Gitzendanner, Matt" userId="b4bd9a28-947d-4019-a646-080a1de8474c" providerId="ADAL" clId="{523A19FA-1215-4C07-9209-B107164247D3}" dt="2023-12-15T15:37:22.043" v="122" actId="164"/>
          <ac:grpSpMkLst>
            <pc:docMk/>
            <pc:sldMk cId="1472556977" sldId="302"/>
            <ac:grpSpMk id="16" creationId="{BB7E6D4D-840E-30F1-7BB2-9DE683B450E3}"/>
          </ac:grpSpMkLst>
        </pc:grpChg>
        <pc:grpChg chg="add del mod">
          <ac:chgData name="Gitzendanner, Matt" userId="b4bd9a28-947d-4019-a646-080a1de8474c" providerId="ADAL" clId="{523A19FA-1215-4C07-9209-B107164247D3}" dt="2023-12-15T15:38:01.707" v="137" actId="165"/>
          <ac:grpSpMkLst>
            <pc:docMk/>
            <pc:sldMk cId="1472556977" sldId="302"/>
            <ac:grpSpMk id="17" creationId="{06D5AFA3-36AA-11CF-2B8A-39DD62A590F2}"/>
          </ac:grpSpMkLst>
        </pc:grpChg>
        <pc:grpChg chg="add mod">
          <ac:chgData name="Gitzendanner, Matt" userId="b4bd9a28-947d-4019-a646-080a1de8474c" providerId="ADAL" clId="{523A19FA-1215-4C07-9209-B107164247D3}" dt="2023-12-15T15:38:23.395" v="141" actId="164"/>
          <ac:grpSpMkLst>
            <pc:docMk/>
            <pc:sldMk cId="1472556977" sldId="302"/>
            <ac:grpSpMk id="21" creationId="{509A4E34-4C08-B9CC-A8C3-7F84BBE8D13D}"/>
          </ac:grpSpMkLst>
        </pc:grpChg>
        <pc:grpChg chg="add del mod">
          <ac:chgData name="Gitzendanner, Matt" userId="b4bd9a28-947d-4019-a646-080a1de8474c" providerId="ADAL" clId="{523A19FA-1215-4C07-9209-B107164247D3}" dt="2023-12-15T15:38:38.483" v="145" actId="165"/>
          <ac:grpSpMkLst>
            <pc:docMk/>
            <pc:sldMk cId="1472556977" sldId="302"/>
            <ac:grpSpMk id="22" creationId="{7F33C3FD-3E5B-8ACD-A57D-A4AB1C742251}"/>
          </ac:grpSpMkLst>
        </pc:grpChg>
        <pc:grpChg chg="add mod">
          <ac:chgData name="Gitzendanner, Matt" userId="b4bd9a28-947d-4019-a646-080a1de8474c" providerId="ADAL" clId="{523A19FA-1215-4C07-9209-B107164247D3}" dt="2023-12-15T15:39:12.328" v="161" actId="164"/>
          <ac:grpSpMkLst>
            <pc:docMk/>
            <pc:sldMk cId="1472556977" sldId="302"/>
            <ac:grpSpMk id="26" creationId="{85E752D6-3E92-CD56-21E8-37EAFCB824D2}"/>
          </ac:grpSpMkLst>
        </pc:grpChg>
        <pc:grpChg chg="add del mod">
          <ac:chgData name="Gitzendanner, Matt" userId="b4bd9a28-947d-4019-a646-080a1de8474c" providerId="ADAL" clId="{523A19FA-1215-4C07-9209-B107164247D3}" dt="2023-12-15T15:39:32.718" v="165" actId="165"/>
          <ac:grpSpMkLst>
            <pc:docMk/>
            <pc:sldMk cId="1472556977" sldId="302"/>
            <ac:grpSpMk id="27" creationId="{19A44781-CA5B-0642-4E3C-CAC9B37D22A2}"/>
          </ac:grpSpMkLst>
        </pc:grpChg>
        <pc:grpChg chg="add mod">
          <ac:chgData name="Gitzendanner, Matt" userId="b4bd9a28-947d-4019-a646-080a1de8474c" providerId="ADAL" clId="{523A19FA-1215-4C07-9209-B107164247D3}" dt="2023-12-15T15:40:21.455" v="177" actId="164"/>
          <ac:grpSpMkLst>
            <pc:docMk/>
            <pc:sldMk cId="1472556977" sldId="302"/>
            <ac:grpSpMk id="31" creationId="{8B5112BD-4109-1A26-CF77-58040441F5F1}"/>
          </ac:grpSpMkLst>
        </pc:grpChg>
        <pc:picChg chg="add mod">
          <ac:chgData name="Gitzendanner, Matt" userId="b4bd9a28-947d-4019-a646-080a1de8474c" providerId="ADAL" clId="{523A19FA-1215-4C07-9209-B107164247D3}" dt="2023-12-15T15:35:49.475" v="116" actId="1076"/>
          <ac:picMkLst>
            <pc:docMk/>
            <pc:sldMk cId="1472556977" sldId="302"/>
            <ac:picMk id="3" creationId="{A308BAC7-FA29-11BC-DFE7-1D52AF818EF3}"/>
          </ac:picMkLst>
        </pc:picChg>
        <pc:picChg chg="del mod">
          <ac:chgData name="Gitzendanner, Matt" userId="b4bd9a28-947d-4019-a646-080a1de8474c" providerId="ADAL" clId="{523A19FA-1215-4C07-9209-B107164247D3}" dt="2023-12-15T15:33:44.459" v="65" actId="478"/>
          <ac:picMkLst>
            <pc:docMk/>
            <pc:sldMk cId="1472556977" sldId="302"/>
            <ac:picMk id="5" creationId="{9643136F-D5F2-9F11-1011-B2AF54E253FB}"/>
          </ac:picMkLst>
        </pc:picChg>
        <pc:picChg chg="del">
          <ac:chgData name="Gitzendanner, Matt" userId="b4bd9a28-947d-4019-a646-080a1de8474c" providerId="ADAL" clId="{523A19FA-1215-4C07-9209-B107164247D3}" dt="2023-12-15T15:31:54.003" v="53" actId="478"/>
          <ac:picMkLst>
            <pc:docMk/>
            <pc:sldMk cId="1472556977" sldId="302"/>
            <ac:picMk id="6" creationId="{BA7950EA-5C57-3833-A138-7F4FFAC3B9EA}"/>
          </ac:picMkLst>
        </pc:picChg>
        <pc:picChg chg="add mod">
          <ac:chgData name="Gitzendanner, Matt" userId="b4bd9a28-947d-4019-a646-080a1de8474c" providerId="ADAL" clId="{523A19FA-1215-4C07-9209-B107164247D3}" dt="2023-12-15T15:37:49.478" v="134" actId="1038"/>
          <ac:picMkLst>
            <pc:docMk/>
            <pc:sldMk cId="1472556977" sldId="302"/>
            <ac:picMk id="7" creationId="{540F0EC5-6655-7595-73AF-A3EA74415063}"/>
          </ac:picMkLst>
        </pc:picChg>
        <pc:picChg chg="add del mod">
          <ac:chgData name="Gitzendanner, Matt" userId="b4bd9a28-947d-4019-a646-080a1de8474c" providerId="ADAL" clId="{523A19FA-1215-4C07-9209-B107164247D3}" dt="2023-12-15T15:34:18.582" v="76"/>
          <ac:picMkLst>
            <pc:docMk/>
            <pc:sldMk cId="1472556977" sldId="302"/>
            <ac:picMk id="8" creationId="{8FA4C2FA-4B5C-6737-C75B-F15279D73BB0}"/>
          </ac:picMkLst>
        </pc:picChg>
        <pc:picChg chg="add del mod">
          <ac:chgData name="Gitzendanner, Matt" userId="b4bd9a28-947d-4019-a646-080a1de8474c" providerId="ADAL" clId="{523A19FA-1215-4C07-9209-B107164247D3}" dt="2023-12-15T15:34:16.609" v="74"/>
          <ac:picMkLst>
            <pc:docMk/>
            <pc:sldMk cId="1472556977" sldId="302"/>
            <ac:picMk id="9" creationId="{6F52F866-05C4-6E08-721F-671B1BAEE9D8}"/>
          </ac:picMkLst>
        </pc:picChg>
        <pc:picChg chg="add del mod">
          <ac:chgData name="Gitzendanner, Matt" userId="b4bd9a28-947d-4019-a646-080a1de8474c" providerId="ADAL" clId="{523A19FA-1215-4C07-9209-B107164247D3}" dt="2023-12-15T15:34:46.697" v="86"/>
          <ac:picMkLst>
            <pc:docMk/>
            <pc:sldMk cId="1472556977" sldId="302"/>
            <ac:picMk id="10" creationId="{D4DCDA53-ABB9-31C8-67D6-F066AFEF8503}"/>
          </ac:picMkLst>
        </pc:picChg>
        <pc:picChg chg="add del mod">
          <ac:chgData name="Gitzendanner, Matt" userId="b4bd9a28-947d-4019-a646-080a1de8474c" providerId="ADAL" clId="{523A19FA-1215-4C07-9209-B107164247D3}" dt="2023-12-15T15:34:45.315" v="84"/>
          <ac:picMkLst>
            <pc:docMk/>
            <pc:sldMk cId="1472556977" sldId="302"/>
            <ac:picMk id="11" creationId="{8C34D555-8357-88AB-3B71-F95D43405104}"/>
          </ac:picMkLst>
        </pc:picChg>
        <pc:picChg chg="add mod">
          <ac:chgData name="Gitzendanner, Matt" userId="b4bd9a28-947d-4019-a646-080a1de8474c" providerId="ADAL" clId="{523A19FA-1215-4C07-9209-B107164247D3}" dt="2023-12-15T15:37:22.043" v="122" actId="164"/>
          <ac:picMkLst>
            <pc:docMk/>
            <pc:sldMk cId="1472556977" sldId="302"/>
            <ac:picMk id="12" creationId="{0C24F641-9CC7-369A-84E0-246A11CE4ECE}"/>
          </ac:picMkLst>
        </pc:picChg>
        <pc:picChg chg="add mod">
          <ac:chgData name="Gitzendanner, Matt" userId="b4bd9a28-947d-4019-a646-080a1de8474c" providerId="ADAL" clId="{523A19FA-1215-4C07-9209-B107164247D3}" dt="2023-12-15T15:37:22.043" v="122" actId="164"/>
          <ac:picMkLst>
            <pc:docMk/>
            <pc:sldMk cId="1472556977" sldId="302"/>
            <ac:picMk id="13" creationId="{A4D8202F-33BF-955D-79A6-C30037BCCCD7}"/>
          </ac:picMkLst>
        </pc:picChg>
        <pc:picChg chg="add mod">
          <ac:chgData name="Gitzendanner, Matt" userId="b4bd9a28-947d-4019-a646-080a1de8474c" providerId="ADAL" clId="{523A19FA-1215-4C07-9209-B107164247D3}" dt="2023-12-15T15:37:22.043" v="122" actId="164"/>
          <ac:picMkLst>
            <pc:docMk/>
            <pc:sldMk cId="1472556977" sldId="302"/>
            <ac:picMk id="14" creationId="{6D5BF83E-9D92-B3FD-A364-C46E044924E5}"/>
          </ac:picMkLst>
        </pc:picChg>
        <pc:picChg chg="mod topLvl">
          <ac:chgData name="Gitzendanner, Matt" userId="b4bd9a28-947d-4019-a646-080a1de8474c" providerId="ADAL" clId="{523A19FA-1215-4C07-9209-B107164247D3}" dt="2023-12-15T15:38:23.395" v="141" actId="164"/>
          <ac:picMkLst>
            <pc:docMk/>
            <pc:sldMk cId="1472556977" sldId="302"/>
            <ac:picMk id="18" creationId="{EABA17DB-5E69-6C06-78D3-F3BABB52D17C}"/>
          </ac:picMkLst>
        </pc:picChg>
        <pc:picChg chg="mod topLvl">
          <ac:chgData name="Gitzendanner, Matt" userId="b4bd9a28-947d-4019-a646-080a1de8474c" providerId="ADAL" clId="{523A19FA-1215-4C07-9209-B107164247D3}" dt="2023-12-15T15:38:23.395" v="141" actId="164"/>
          <ac:picMkLst>
            <pc:docMk/>
            <pc:sldMk cId="1472556977" sldId="302"/>
            <ac:picMk id="19" creationId="{84F0EC6F-4537-3A1D-1940-A0CC474A83C5}"/>
          </ac:picMkLst>
        </pc:picChg>
        <pc:picChg chg="mod topLvl">
          <ac:chgData name="Gitzendanner, Matt" userId="b4bd9a28-947d-4019-a646-080a1de8474c" providerId="ADAL" clId="{523A19FA-1215-4C07-9209-B107164247D3}" dt="2023-12-15T15:38:23.395" v="141" actId="164"/>
          <ac:picMkLst>
            <pc:docMk/>
            <pc:sldMk cId="1472556977" sldId="302"/>
            <ac:picMk id="20" creationId="{93614D6C-F315-A8E3-9050-6B27EA5417BD}"/>
          </ac:picMkLst>
        </pc:picChg>
        <pc:picChg chg="mod topLvl">
          <ac:chgData name="Gitzendanner, Matt" userId="b4bd9a28-947d-4019-a646-080a1de8474c" providerId="ADAL" clId="{523A19FA-1215-4C07-9209-B107164247D3}" dt="2023-12-15T15:39:12.328" v="161" actId="164"/>
          <ac:picMkLst>
            <pc:docMk/>
            <pc:sldMk cId="1472556977" sldId="302"/>
            <ac:picMk id="23" creationId="{8399A3B8-FB28-4AF2-F4FC-99C521216F26}"/>
          </ac:picMkLst>
        </pc:picChg>
        <pc:picChg chg="mod topLvl">
          <ac:chgData name="Gitzendanner, Matt" userId="b4bd9a28-947d-4019-a646-080a1de8474c" providerId="ADAL" clId="{523A19FA-1215-4C07-9209-B107164247D3}" dt="2023-12-15T15:39:12.328" v="161" actId="164"/>
          <ac:picMkLst>
            <pc:docMk/>
            <pc:sldMk cId="1472556977" sldId="302"/>
            <ac:picMk id="24" creationId="{9CA96D9D-695F-83D0-5F63-F7B159E39F9E}"/>
          </ac:picMkLst>
        </pc:picChg>
        <pc:picChg chg="del mod topLvl">
          <ac:chgData name="Gitzendanner, Matt" userId="b4bd9a28-947d-4019-a646-080a1de8474c" providerId="ADAL" clId="{523A19FA-1215-4C07-9209-B107164247D3}" dt="2023-12-15T15:38:42.534" v="146" actId="478"/>
          <ac:picMkLst>
            <pc:docMk/>
            <pc:sldMk cId="1472556977" sldId="302"/>
            <ac:picMk id="25" creationId="{B3CCAFFA-6C52-FCF5-172B-E42C7518B220}"/>
          </ac:picMkLst>
        </pc:picChg>
        <pc:picChg chg="mod topLvl">
          <ac:chgData name="Gitzendanner, Matt" userId="b4bd9a28-947d-4019-a646-080a1de8474c" providerId="ADAL" clId="{523A19FA-1215-4C07-9209-B107164247D3}" dt="2023-12-15T15:40:21.455" v="177" actId="164"/>
          <ac:picMkLst>
            <pc:docMk/>
            <pc:sldMk cId="1472556977" sldId="302"/>
            <ac:picMk id="28" creationId="{A155FFF7-95E5-BA75-1F95-D497122F0B1C}"/>
          </ac:picMkLst>
        </pc:picChg>
        <pc:picChg chg="mod topLvl">
          <ac:chgData name="Gitzendanner, Matt" userId="b4bd9a28-947d-4019-a646-080a1de8474c" providerId="ADAL" clId="{523A19FA-1215-4C07-9209-B107164247D3}" dt="2023-12-15T15:40:21.455" v="177" actId="164"/>
          <ac:picMkLst>
            <pc:docMk/>
            <pc:sldMk cId="1472556977" sldId="302"/>
            <ac:picMk id="29" creationId="{B9A6F25A-55BC-25EB-76D7-CDF1546E5CF9}"/>
          </ac:picMkLst>
        </pc:picChg>
        <pc:picChg chg="mod topLvl">
          <ac:chgData name="Gitzendanner, Matt" userId="b4bd9a28-947d-4019-a646-080a1de8474c" providerId="ADAL" clId="{523A19FA-1215-4C07-9209-B107164247D3}" dt="2023-12-15T15:40:21.455" v="177" actId="164"/>
          <ac:picMkLst>
            <pc:docMk/>
            <pc:sldMk cId="1472556977" sldId="302"/>
            <ac:picMk id="30" creationId="{01FBF873-4A1C-1009-9CD5-C668C886B2D8}"/>
          </ac:picMkLst>
        </pc:picChg>
      </pc:sldChg>
      <pc:sldChg chg="delSp modSp add mod delAnim modAnim">
        <pc:chgData name="Gitzendanner, Matt" userId="b4bd9a28-947d-4019-a646-080a1de8474c" providerId="ADAL" clId="{523A19FA-1215-4C07-9209-B107164247D3}" dt="2023-12-15T16:07:40.293" v="358"/>
        <pc:sldMkLst>
          <pc:docMk/>
          <pc:sldMk cId="1810875465" sldId="303"/>
        </pc:sldMkLst>
        <pc:grpChg chg="del mod">
          <ac:chgData name="Gitzendanner, Matt" userId="b4bd9a28-947d-4019-a646-080a1de8474c" providerId="ADAL" clId="{523A19FA-1215-4C07-9209-B107164247D3}" dt="2023-12-15T16:07:28.210" v="353" actId="478"/>
          <ac:grpSpMkLst>
            <pc:docMk/>
            <pc:sldMk cId="1810875465" sldId="303"/>
            <ac:grpSpMk id="16" creationId="{BB7E6D4D-840E-30F1-7BB2-9DE683B450E3}"/>
          </ac:grpSpMkLst>
        </pc:grpChg>
        <pc:grpChg chg="del">
          <ac:chgData name="Gitzendanner, Matt" userId="b4bd9a28-947d-4019-a646-080a1de8474c" providerId="ADAL" clId="{523A19FA-1215-4C07-9209-B107164247D3}" dt="2023-12-15T16:07:27.457" v="351" actId="478"/>
          <ac:grpSpMkLst>
            <pc:docMk/>
            <pc:sldMk cId="1810875465" sldId="303"/>
            <ac:grpSpMk id="21" creationId="{509A4E34-4C08-B9CC-A8C3-7F84BBE8D13D}"/>
          </ac:grpSpMkLst>
        </pc:grpChg>
        <pc:grpChg chg="del">
          <ac:chgData name="Gitzendanner, Matt" userId="b4bd9a28-947d-4019-a646-080a1de8474c" providerId="ADAL" clId="{523A19FA-1215-4C07-9209-B107164247D3}" dt="2023-12-15T16:07:32.626" v="356" actId="478"/>
          <ac:grpSpMkLst>
            <pc:docMk/>
            <pc:sldMk cId="1810875465" sldId="303"/>
            <ac:grpSpMk id="26" creationId="{85E752D6-3E92-CD56-21E8-37EAFCB824D2}"/>
          </ac:grpSpMkLst>
        </pc:grpChg>
        <pc:grpChg chg="del">
          <ac:chgData name="Gitzendanner, Matt" userId="b4bd9a28-947d-4019-a646-080a1de8474c" providerId="ADAL" clId="{523A19FA-1215-4C07-9209-B107164247D3}" dt="2023-12-15T16:07:33.907" v="357" actId="478"/>
          <ac:grpSpMkLst>
            <pc:docMk/>
            <pc:sldMk cId="1810875465" sldId="303"/>
            <ac:grpSpMk id="31" creationId="{8B5112BD-4109-1A26-CF77-58040441F5F1}"/>
          </ac:grpSpMkLst>
        </pc:grpChg>
        <pc:picChg chg="del mod">
          <ac:chgData name="Gitzendanner, Matt" userId="b4bd9a28-947d-4019-a646-080a1de8474c" providerId="ADAL" clId="{523A19FA-1215-4C07-9209-B107164247D3}" dt="2023-12-15T16:07:29.381" v="355" actId="478"/>
          <ac:picMkLst>
            <pc:docMk/>
            <pc:sldMk cId="1810875465" sldId="303"/>
            <ac:picMk id="3" creationId="{A308BAC7-FA29-11BC-DFE7-1D52AF818EF3}"/>
          </ac:picMkLst>
        </pc:picChg>
      </pc:sldChg>
    </pc:docChg>
  </pc:docChgLst>
  <pc:docChgLst>
    <pc:chgData name="Lutticken,Ian" userId="7c924bd7-b15d-44ce-a55d-4f6ade4fe12e" providerId="ADAL" clId="{08AFA7B9-E46B-41B3-BC91-CC1DFB924C54}"/>
    <pc:docChg chg="modSld">
      <pc:chgData name="Lutticken,Ian" userId="7c924bd7-b15d-44ce-a55d-4f6ade4fe12e" providerId="ADAL" clId="{08AFA7B9-E46B-41B3-BC91-CC1DFB924C54}" dt="2024-02-09T21:56:46.780" v="1" actId="20577"/>
      <pc:docMkLst>
        <pc:docMk/>
      </pc:docMkLst>
      <pc:sldChg chg="modNotesTx">
        <pc:chgData name="Lutticken,Ian" userId="7c924bd7-b15d-44ce-a55d-4f6ade4fe12e" providerId="ADAL" clId="{08AFA7B9-E46B-41B3-BC91-CC1DFB924C54}" dt="2024-02-09T21:56:46.780" v="1" actId="20577"/>
        <pc:sldMkLst>
          <pc:docMk/>
          <pc:sldMk cId="758618599" sldId="277"/>
        </pc:sldMkLst>
      </pc:sldChg>
    </pc:docChg>
  </pc:docChgLst>
</pc:chgInfo>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10A1A-A808-BB4B-9D01-0ED38EEFB996}" type="datetimeFigureOut">
              <a:rPr lang="en-US" smtClean="0"/>
              <a:t>09-Feb-24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85222-9165-C245-A7AE-8FF9838EE23D}" type="slidenum">
              <a:rPr lang="en-US" smtClean="0"/>
              <a:t>‹#›</a:t>
            </a:fld>
            <a:endParaRPr lang="en-US"/>
          </a:p>
        </p:txBody>
      </p:sp>
    </p:spTree>
    <p:extLst>
      <p:ext uri="{BB962C8B-B14F-4D97-AF65-F5344CB8AC3E}">
        <p14:creationId xmlns:p14="http://schemas.microsoft.com/office/powerpoint/2010/main" val="3601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this first presentation in the Practicum AI Deep Learning Foundations workshop series.  I’m [[YOUR NAME HERE]], and I will act as your guide and mentor for this learning experience.  I currently work as an AI Trainer / Consultant in the Research Computing Department at the University of Florida.</a:t>
            </a:r>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a:t>
            </a:fld>
            <a:endParaRPr lang="en-US"/>
          </a:p>
        </p:txBody>
      </p:sp>
    </p:spTree>
    <p:extLst>
      <p:ext uri="{BB962C8B-B14F-4D97-AF65-F5344CB8AC3E}">
        <p14:creationId xmlns:p14="http://schemas.microsoft.com/office/powerpoint/2010/main" val="287612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very small list of architectures. There are now an enormous number of derivatives of each of these architectures, and novel network architectures are created all the time!</a:t>
            </a:r>
          </a:p>
        </p:txBody>
      </p:sp>
      <p:sp>
        <p:nvSpPr>
          <p:cNvPr id="4" name="Slide Number Placeholder 3"/>
          <p:cNvSpPr>
            <a:spLocks noGrp="1"/>
          </p:cNvSpPr>
          <p:nvPr>
            <p:ph type="sldNum" sz="quarter" idx="5"/>
          </p:nvPr>
        </p:nvSpPr>
        <p:spPr/>
        <p:txBody>
          <a:bodyPr/>
          <a:lstStyle/>
          <a:p>
            <a:fld id="{80585222-9165-C245-A7AE-8FF9838EE23D}" type="slidenum">
              <a:rPr lang="en-US" smtClean="0"/>
              <a:t>15</a:t>
            </a:fld>
            <a:endParaRPr lang="en-US"/>
          </a:p>
        </p:txBody>
      </p:sp>
    </p:spTree>
    <p:extLst>
      <p:ext uri="{BB962C8B-B14F-4D97-AF65-F5344CB8AC3E}">
        <p14:creationId xmlns:p14="http://schemas.microsoft.com/office/powerpoint/2010/main" val="3713834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Calibri" panose="020F0502020204030204" pitchFamily="34" charset="0"/>
              </a:rPr>
              <a:t>If you're interested in the latest model designs or the kinds of tasks being performed with AI, a </a:t>
            </a:r>
            <a:r>
              <a:rPr lang="en-US" sz="1800" b="1" i="0" dirty="0">
                <a:solidFill>
                  <a:srgbClr val="000000"/>
                </a:solidFill>
                <a:effectLst/>
                <a:latin typeface="Calibri" panose="020F0502020204030204" pitchFamily="34" charset="0"/>
              </a:rPr>
              <a:t>model zoo</a:t>
            </a:r>
            <a:r>
              <a:rPr lang="en-US" sz="1800" b="0" i="0" dirty="0">
                <a:solidFill>
                  <a:srgbClr val="000000"/>
                </a:solidFill>
                <a:effectLst/>
                <a:latin typeface="Calibri" panose="020F0502020204030204" pitchFamily="34" charset="0"/>
              </a:rPr>
              <a:t> would be the place to look. Model zoos are a repository of pre-trained machine learning models—these are almost like cookbooks. Find and use a good recipe or adapt it to your needs! Instead of building and training a model from scratch, which can be time-consuming and resource-intensive, researchers and developers (like you!) can visit a model zoo to find a model that suits their needs. </a:t>
            </a:r>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16</a:t>
            </a:fld>
            <a:endParaRPr lang="en-US"/>
          </a:p>
        </p:txBody>
      </p:sp>
    </p:spTree>
    <p:extLst>
      <p:ext uri="{BB962C8B-B14F-4D97-AF65-F5344CB8AC3E}">
        <p14:creationId xmlns:p14="http://schemas.microsoft.com/office/powerpoint/2010/main" val="254782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libraries like Pandas and NumPy make using Python for specific tasks more manageable. As AI applications were being developed, coders built frameworks (which can be considered extensive collections of libraries that enable complex tasks—like doing AI research) to facilitate their AI research. The most common frameworks are PyTorch and TensorFlow. Keras started as an easy-to-use framework for interacting with other frameworks. At one time, it focused on TensorFlow, but as of version 3, released in Fall 2023, it now supports TensorFlow, PyTorch, and JAX.</a:t>
            </a:r>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17</a:t>
            </a:fld>
            <a:endParaRPr lang="en-US"/>
          </a:p>
        </p:txBody>
      </p:sp>
    </p:spTree>
    <p:extLst>
      <p:ext uri="{BB962C8B-B14F-4D97-AF65-F5344CB8AC3E}">
        <p14:creationId xmlns:p14="http://schemas.microsoft.com/office/powerpoint/2010/main" val="2387205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This is a challenging question to answer. At </a:t>
            </a:r>
            <a:r>
              <a:rPr lang="en-US" sz="1800" i="1" dirty="0">
                <a:effectLst/>
                <a:latin typeface="Calibri" panose="020F0502020204030204" pitchFamily="34" charset="0"/>
                <a:ea typeface="Calibri" panose="020F0502020204030204" pitchFamily="34" charset="0"/>
                <a:cs typeface="Arial" panose="020B0604020202020204" pitchFamily="34" charset="0"/>
              </a:rPr>
              <a:t>Practicum AI</a:t>
            </a:r>
            <a:r>
              <a:rPr lang="en-US" sz="1800" dirty="0">
                <a:effectLst/>
                <a:latin typeface="Calibri" panose="020F0502020204030204" pitchFamily="34" charset="0"/>
                <a:ea typeface="Calibri" panose="020F0502020204030204" pitchFamily="34" charset="0"/>
                <a:cs typeface="Arial" panose="020B0604020202020204" pitchFamily="34" charset="0"/>
              </a:rPr>
              <a:t>, we generally find Keras/TensorFlow easier to learn, which is what our courses will focus on. As Keras continues to develop support for TensorFlow, we feel this will continue to make it the easiest and best option for getting started.</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PyTorch is generally easier to work with if you want complete control of how your model is implemented and trained. At the same time, TensorFlow is usually easier when using the most common methods and settings. With the more extended support of Keras, which makes deep learning even more accessible from the user perspective (though again, sacrificing some fine-grained control), TensorFlow has the reputation of being the more accessible Framework to get started in.</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18</a:t>
            </a:fld>
            <a:endParaRPr lang="en-US"/>
          </a:p>
        </p:txBody>
      </p:sp>
    </p:spTree>
    <p:extLst>
      <p:ext uri="{BB962C8B-B14F-4D97-AF65-F5344CB8AC3E}">
        <p14:creationId xmlns:p14="http://schemas.microsoft.com/office/powerpoint/2010/main" val="1754481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19</a:t>
            </a:fld>
            <a:endParaRPr lang="en-US"/>
          </a:p>
        </p:txBody>
      </p:sp>
    </p:spTree>
    <p:extLst>
      <p:ext uri="{BB962C8B-B14F-4D97-AF65-F5344CB8AC3E}">
        <p14:creationId xmlns:p14="http://schemas.microsoft.com/office/powerpoint/2010/main" val="2087304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Deep Learning Foundations series </a:t>
            </a:r>
            <a:r>
              <a:rPr lang="en-US"/>
              <a:t>comprise 3 </a:t>
            </a:r>
            <a:r>
              <a:rPr lang="en-US" dirty="0"/>
              <a:t>workshops.  In this session and the next three which follow, we cover the basics of deep learning.  Keep in mind that this series is the capstone for our Beginner track. This material assumes you know a bit about Python and are comfortable using </a:t>
            </a:r>
            <a:r>
              <a:rPr lang="en-US" dirty="0" err="1"/>
              <a:t>Jupyter</a:t>
            </a:r>
            <a:r>
              <a:rPr lang="en-US" dirty="0"/>
              <a:t> Notebooks and working inside HPC environments. </a:t>
            </a:r>
          </a:p>
        </p:txBody>
      </p:sp>
      <p:sp>
        <p:nvSpPr>
          <p:cNvPr id="4" name="Slide Number Placeholder 3"/>
          <p:cNvSpPr>
            <a:spLocks noGrp="1"/>
          </p:cNvSpPr>
          <p:nvPr>
            <p:ph type="sldNum" sz="quarter" idx="5"/>
          </p:nvPr>
        </p:nvSpPr>
        <p:spPr/>
        <p:txBody>
          <a:bodyPr/>
          <a:lstStyle/>
          <a:p>
            <a:fld id="{80585222-9165-C245-A7AE-8FF9838EE23D}" type="slidenum">
              <a:rPr lang="en-US" smtClean="0"/>
              <a:t>2</a:t>
            </a:fld>
            <a:endParaRPr lang="en-US"/>
          </a:p>
        </p:txBody>
      </p:sp>
    </p:spTree>
    <p:extLst>
      <p:ext uri="{BB962C8B-B14F-4D97-AF65-F5344CB8AC3E}">
        <p14:creationId xmlns:p14="http://schemas.microsoft.com/office/powerpoint/2010/main" val="1728029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core of deep learning is the neural network. A neural network is a particular learning algorithm inspired by the billions of interconnected neurons in the human brain. It consists of interconnected nodes (analogous to neurons) that process information in layers. Each connection has a weight, which gets adjusted during training, allowing the network to "learn" from data and make predictions. Each input connection is assigned a weight for each node (or neuron). The input value is multiplied by the weight, and all these products are added together. Each node also has a bias term that is added to the sum. That sum is the raw output of the neuron. Neurons can have an activation function, which modifies the output before passing it on to the next node in the network. Activation functions enable non-linear functions to be learned, and which function to use is one of the hyperparameters or model settings you can set in training. </a:t>
            </a:r>
          </a:p>
        </p:txBody>
      </p:sp>
      <p:sp>
        <p:nvSpPr>
          <p:cNvPr id="4" name="Slide Number Placeholder 3"/>
          <p:cNvSpPr>
            <a:spLocks noGrp="1"/>
          </p:cNvSpPr>
          <p:nvPr>
            <p:ph type="sldNum" sz="quarter" idx="5"/>
          </p:nvPr>
        </p:nvSpPr>
        <p:spPr/>
        <p:txBody>
          <a:bodyPr/>
          <a:lstStyle/>
          <a:p>
            <a:fld id="{80585222-9165-C245-A7AE-8FF9838EE23D}" type="slidenum">
              <a:rPr lang="en-US" smtClean="0"/>
              <a:t>5</a:t>
            </a:fld>
            <a:endParaRPr lang="en-US"/>
          </a:p>
        </p:txBody>
      </p:sp>
    </p:spTree>
    <p:extLst>
      <p:ext uri="{BB962C8B-B14F-4D97-AF65-F5344CB8AC3E}">
        <p14:creationId xmlns:p14="http://schemas.microsoft.com/office/powerpoint/2010/main" val="351802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A neural network is a series of interconnected nodes that aim to transform input data into meaningful output. In practice, there are typically many (thousands) of neurons in layers, and each layer takes input from the previous layer in the network and feeds its output to the next layer. </a:t>
            </a:r>
            <a:endParaRPr lang="en-US" b="0" i="0" dirty="0">
              <a:solidFill>
                <a:srgbClr val="000000"/>
              </a:solidFill>
              <a:effectLst/>
              <a:latin typeface="Calibri" panose="020F0502020204030204" pitchFamily="34" charset="0"/>
            </a:endParaRPr>
          </a:p>
          <a:p>
            <a:pPr algn="l" rtl="0" fontAlgn="base">
              <a:buFont typeface="+mj-lt"/>
              <a:buAutoNum type="arabicPeriod"/>
            </a:pPr>
            <a:r>
              <a:rPr lang="en-US" sz="1800" b="1" i="0" dirty="0">
                <a:solidFill>
                  <a:srgbClr val="000000"/>
                </a:solidFill>
                <a:effectLst/>
                <a:latin typeface="Calibri" panose="020F0502020204030204" pitchFamily="34" charset="0"/>
              </a:rPr>
              <a:t>Nodes or Neurons</a:t>
            </a:r>
            <a:r>
              <a:rPr lang="en-US" sz="1800" b="0" i="0" dirty="0">
                <a:solidFill>
                  <a:srgbClr val="000000"/>
                </a:solidFill>
                <a:effectLst/>
                <a:latin typeface="Calibri" panose="020F0502020204030204" pitchFamily="34" charset="0"/>
              </a:rPr>
              <a:t>: These are the fundamental units of a neural network. Each node receives information, processes it, and then sends it onward. We'll go deeper into how exactly nodes work in the next module. </a:t>
            </a:r>
          </a:p>
          <a:p>
            <a:pPr algn="l" rtl="0" fontAlgn="base">
              <a:buFont typeface="+mj-lt"/>
              <a:buAutoNum type="arabicPeriod" startAt="2"/>
            </a:pPr>
            <a:r>
              <a:rPr lang="en-US" sz="1800" b="1" i="0" dirty="0">
                <a:solidFill>
                  <a:srgbClr val="000000"/>
                </a:solidFill>
                <a:effectLst/>
                <a:latin typeface="Calibri" panose="020F0502020204030204" pitchFamily="34" charset="0"/>
              </a:rPr>
              <a:t>Layers</a:t>
            </a:r>
            <a:r>
              <a:rPr lang="en-US" sz="1800" b="0" i="0" dirty="0">
                <a:solidFill>
                  <a:srgbClr val="000000"/>
                </a:solidFill>
                <a:effectLst/>
                <a:latin typeface="Calibri" panose="020F0502020204030204" pitchFamily="34" charset="0"/>
              </a:rPr>
              <a:t>: A typical neural network is organized into three main types of layers: </a:t>
            </a:r>
          </a:p>
          <a:p>
            <a:pPr algn="l" rtl="0" fontAlgn="base">
              <a:buFont typeface="+mj-lt"/>
              <a:buAutoNum type="arabicPeriod"/>
            </a:pPr>
            <a:r>
              <a:rPr lang="en-US" sz="1800" b="1" i="0" dirty="0">
                <a:solidFill>
                  <a:srgbClr val="000000"/>
                </a:solidFill>
                <a:effectLst/>
                <a:latin typeface="Calibri" panose="020F0502020204030204" pitchFamily="34" charset="0"/>
              </a:rPr>
              <a:t>Input Layer</a:t>
            </a:r>
            <a:r>
              <a:rPr lang="en-US" sz="1800" b="0" i="0" dirty="0">
                <a:solidFill>
                  <a:srgbClr val="000000"/>
                </a:solidFill>
                <a:effectLst/>
                <a:latin typeface="Calibri" panose="020F0502020204030204" pitchFamily="34" charset="0"/>
              </a:rPr>
              <a:t>: The first layer where data enters the system. </a:t>
            </a:r>
          </a:p>
          <a:p>
            <a:pPr algn="l" rtl="0" fontAlgn="base">
              <a:buFont typeface="+mj-lt"/>
              <a:buAutoNum type="arabicPeriod" startAt="2"/>
            </a:pPr>
            <a:r>
              <a:rPr lang="en-US" sz="1800" b="1" i="0" dirty="0">
                <a:solidFill>
                  <a:srgbClr val="000000"/>
                </a:solidFill>
                <a:effectLst/>
                <a:latin typeface="Calibri" panose="020F0502020204030204" pitchFamily="34" charset="0"/>
              </a:rPr>
              <a:t>Hidden Layers</a:t>
            </a:r>
            <a:r>
              <a:rPr lang="en-US" sz="1800" b="0" i="0" dirty="0">
                <a:solidFill>
                  <a:srgbClr val="000000"/>
                </a:solidFill>
                <a:effectLst/>
                <a:latin typeface="Calibri" panose="020F0502020204030204" pitchFamily="34" charset="0"/>
              </a:rPr>
              <a:t>: These are layers that sit between the input and output layers. The data undergoes multiple transformations as it passes through these layers. There can be one or many hidden layers in a network. The term hidden layer refers to the fact that we don't see the details of how they operate—while we see the input going in and the output coming out, we don't directly see the operations in the middle. </a:t>
            </a:r>
          </a:p>
          <a:p>
            <a:pPr algn="l" rtl="0" fontAlgn="base">
              <a:buFont typeface="+mj-lt"/>
              <a:buAutoNum type="arabicPeriod" startAt="3"/>
            </a:pPr>
            <a:r>
              <a:rPr lang="en-US" sz="1800" b="1" i="0" dirty="0">
                <a:solidFill>
                  <a:srgbClr val="000000"/>
                </a:solidFill>
                <a:effectLst/>
                <a:latin typeface="Calibri" panose="020F0502020204030204" pitchFamily="34" charset="0"/>
              </a:rPr>
              <a:t>Output Layer</a:t>
            </a:r>
            <a:r>
              <a:rPr lang="en-US" sz="1800" b="0" i="0" dirty="0">
                <a:solidFill>
                  <a:srgbClr val="000000"/>
                </a:solidFill>
                <a:effectLst/>
                <a:latin typeface="Calibri" panose="020F0502020204030204" pitchFamily="34" charset="0"/>
              </a:rPr>
              <a:t>: The final layer produces the result or prediction. </a:t>
            </a:r>
          </a:p>
          <a:p>
            <a:pPr algn="l" rtl="0" fontAlgn="base">
              <a:buFont typeface="+mj-lt"/>
              <a:buAutoNum type="arabicPeriod" startAt="3"/>
            </a:pPr>
            <a:r>
              <a:rPr lang="en-US" sz="1800" b="1" i="0" dirty="0">
                <a:solidFill>
                  <a:srgbClr val="000000"/>
                </a:solidFill>
                <a:effectLst/>
                <a:latin typeface="Calibri" panose="020F0502020204030204" pitchFamily="34" charset="0"/>
              </a:rPr>
              <a:t>Weights</a:t>
            </a:r>
            <a:r>
              <a:rPr lang="en-US" sz="1800" b="0" i="0" dirty="0">
                <a:solidFill>
                  <a:srgbClr val="000000"/>
                </a:solidFill>
                <a:effectLst/>
                <a:latin typeface="Calibri" panose="020F0502020204030204" pitchFamily="34" charset="0"/>
              </a:rPr>
              <a:t>: These are values associated with the connections between nodes. They determine the importance or influence of one node's output on another. During training, these weights are adjusted to minimize the difference between the network's predictions and the actual outcomes. </a:t>
            </a:r>
          </a:p>
          <a:p>
            <a:pPr algn="l" rtl="0" fontAlgn="base">
              <a:buFont typeface="+mj-lt"/>
              <a:buAutoNum type="arabicPeriod" startAt="4"/>
            </a:pPr>
            <a:r>
              <a:rPr lang="en-US" sz="1800" b="1" i="0" dirty="0">
                <a:solidFill>
                  <a:srgbClr val="000000"/>
                </a:solidFill>
                <a:effectLst/>
                <a:latin typeface="Calibri" panose="020F0502020204030204" pitchFamily="34" charset="0"/>
              </a:rPr>
              <a:t>Activation Functions</a:t>
            </a:r>
            <a:r>
              <a:rPr lang="en-US" sz="1800" b="0" i="0" dirty="0">
                <a:solidFill>
                  <a:srgbClr val="000000"/>
                </a:solidFill>
                <a:effectLst/>
                <a:latin typeface="Calibri" panose="020F0502020204030204" pitchFamily="34" charset="0"/>
              </a:rPr>
              <a:t>: Each node in the network has an associated activation function. It decides how the information the node has processed should be transformed before being passed forward. Think of it as a filter that amplifies, diminishes, transforms, or maintains the signal it receives. </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6</a:t>
            </a:fld>
            <a:endParaRPr lang="en-US"/>
          </a:p>
        </p:txBody>
      </p:sp>
    </p:spTree>
    <p:extLst>
      <p:ext uri="{BB962C8B-B14F-4D97-AF65-F5344CB8AC3E}">
        <p14:creationId xmlns:p14="http://schemas.microsoft.com/office/powerpoint/2010/main" val="3276530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A neural network is a series of interconnected nodes that aim to transform input data into meaningful output. In practice, there are typically many (thousands) of neurons in layers, and each layer takes input from the previous layer in the network and feeds its output to the next layer. </a:t>
            </a:r>
            <a:endParaRPr lang="en-US" b="0" i="0" dirty="0">
              <a:solidFill>
                <a:srgbClr val="000000"/>
              </a:solidFill>
              <a:effectLst/>
              <a:latin typeface="Calibri" panose="020F0502020204030204" pitchFamily="34" charset="0"/>
            </a:endParaRPr>
          </a:p>
          <a:p>
            <a:pPr algn="l" rtl="0" fontAlgn="base">
              <a:buFont typeface="+mj-lt"/>
              <a:buAutoNum type="arabicPeriod"/>
            </a:pPr>
            <a:r>
              <a:rPr lang="en-US" sz="1800" b="1" i="0" dirty="0">
                <a:solidFill>
                  <a:srgbClr val="000000"/>
                </a:solidFill>
                <a:effectLst/>
                <a:latin typeface="Calibri" panose="020F0502020204030204" pitchFamily="34" charset="0"/>
              </a:rPr>
              <a:t>Nodes or Neurons</a:t>
            </a:r>
            <a:r>
              <a:rPr lang="en-US" sz="1800" b="0" i="0" dirty="0">
                <a:solidFill>
                  <a:srgbClr val="000000"/>
                </a:solidFill>
                <a:effectLst/>
                <a:latin typeface="Calibri" panose="020F0502020204030204" pitchFamily="34" charset="0"/>
              </a:rPr>
              <a:t>: These are the fundamental units of a neural network. Each node receives information, processes it, and then sends it onward. We'll go deeper into how exactly nodes work in the next module. </a:t>
            </a:r>
          </a:p>
          <a:p>
            <a:pPr algn="l" rtl="0" fontAlgn="base">
              <a:buFont typeface="+mj-lt"/>
              <a:buAutoNum type="arabicPeriod" startAt="2"/>
            </a:pPr>
            <a:r>
              <a:rPr lang="en-US" sz="1800" b="1" i="0" dirty="0">
                <a:solidFill>
                  <a:srgbClr val="000000"/>
                </a:solidFill>
                <a:effectLst/>
                <a:latin typeface="Calibri" panose="020F0502020204030204" pitchFamily="34" charset="0"/>
              </a:rPr>
              <a:t>Layers</a:t>
            </a:r>
            <a:r>
              <a:rPr lang="en-US" sz="1800" b="0" i="0" dirty="0">
                <a:solidFill>
                  <a:srgbClr val="000000"/>
                </a:solidFill>
                <a:effectLst/>
                <a:latin typeface="Calibri" panose="020F0502020204030204" pitchFamily="34" charset="0"/>
              </a:rPr>
              <a:t>: A typical neural network is organized into three main types of layers: </a:t>
            </a:r>
          </a:p>
          <a:p>
            <a:pPr algn="l" rtl="0" fontAlgn="base">
              <a:buFont typeface="+mj-lt"/>
              <a:buAutoNum type="arabicPeriod"/>
            </a:pPr>
            <a:r>
              <a:rPr lang="en-US" sz="1800" b="1" i="0" dirty="0">
                <a:solidFill>
                  <a:srgbClr val="000000"/>
                </a:solidFill>
                <a:effectLst/>
                <a:latin typeface="Calibri" panose="020F0502020204030204" pitchFamily="34" charset="0"/>
              </a:rPr>
              <a:t>Input Layer</a:t>
            </a:r>
            <a:r>
              <a:rPr lang="en-US" sz="1800" b="0" i="0" dirty="0">
                <a:solidFill>
                  <a:srgbClr val="000000"/>
                </a:solidFill>
                <a:effectLst/>
                <a:latin typeface="Calibri" panose="020F0502020204030204" pitchFamily="34" charset="0"/>
              </a:rPr>
              <a:t>: The first layer where data enters the system. </a:t>
            </a:r>
          </a:p>
          <a:p>
            <a:pPr algn="l" rtl="0" fontAlgn="base">
              <a:buFont typeface="+mj-lt"/>
              <a:buAutoNum type="arabicPeriod" startAt="2"/>
            </a:pPr>
            <a:r>
              <a:rPr lang="en-US" sz="1800" b="1" i="0" dirty="0">
                <a:solidFill>
                  <a:srgbClr val="000000"/>
                </a:solidFill>
                <a:effectLst/>
                <a:latin typeface="Calibri" panose="020F0502020204030204" pitchFamily="34" charset="0"/>
              </a:rPr>
              <a:t>Hidden Layers</a:t>
            </a:r>
            <a:r>
              <a:rPr lang="en-US" sz="1800" b="0" i="0" dirty="0">
                <a:solidFill>
                  <a:srgbClr val="000000"/>
                </a:solidFill>
                <a:effectLst/>
                <a:latin typeface="Calibri" panose="020F0502020204030204" pitchFamily="34" charset="0"/>
              </a:rPr>
              <a:t>: These are layers that sit between the input and output layers. The data undergoes multiple transformations as it passes through these layers. There can be one or many hidden layers in a network. The term hidden layer refers to the fact that we don't see the details of how they operate—while we see the input going in and the output coming out, we don't directly see the operations in the middle. </a:t>
            </a:r>
          </a:p>
          <a:p>
            <a:pPr algn="l" rtl="0" fontAlgn="base">
              <a:buFont typeface="+mj-lt"/>
              <a:buAutoNum type="arabicPeriod" startAt="3"/>
            </a:pPr>
            <a:r>
              <a:rPr lang="en-US" sz="1800" b="1" i="0" dirty="0">
                <a:solidFill>
                  <a:srgbClr val="000000"/>
                </a:solidFill>
                <a:effectLst/>
                <a:latin typeface="Calibri" panose="020F0502020204030204" pitchFamily="34" charset="0"/>
              </a:rPr>
              <a:t>Output Layer</a:t>
            </a:r>
            <a:r>
              <a:rPr lang="en-US" sz="1800" b="0" i="0" dirty="0">
                <a:solidFill>
                  <a:srgbClr val="000000"/>
                </a:solidFill>
                <a:effectLst/>
                <a:latin typeface="Calibri" panose="020F0502020204030204" pitchFamily="34" charset="0"/>
              </a:rPr>
              <a:t>: The final layer produces the result or prediction. </a:t>
            </a:r>
          </a:p>
          <a:p>
            <a:pPr algn="l" rtl="0" fontAlgn="base">
              <a:buFont typeface="+mj-lt"/>
              <a:buAutoNum type="arabicPeriod" startAt="3"/>
            </a:pPr>
            <a:r>
              <a:rPr lang="en-US" sz="1800" b="1" i="0" dirty="0">
                <a:solidFill>
                  <a:srgbClr val="000000"/>
                </a:solidFill>
                <a:effectLst/>
                <a:latin typeface="Calibri" panose="020F0502020204030204" pitchFamily="34" charset="0"/>
              </a:rPr>
              <a:t>Weights</a:t>
            </a:r>
            <a:r>
              <a:rPr lang="en-US" sz="1800" b="0" i="0" dirty="0">
                <a:solidFill>
                  <a:srgbClr val="000000"/>
                </a:solidFill>
                <a:effectLst/>
                <a:latin typeface="Calibri" panose="020F0502020204030204" pitchFamily="34" charset="0"/>
              </a:rPr>
              <a:t>: These are values associated with the connections between nodes. They determine the importance or influence of one node's output on another. During training, these weights are adjusted to minimize the difference between the network's predictions and the actual outcomes. </a:t>
            </a:r>
          </a:p>
          <a:p>
            <a:pPr algn="l" rtl="0" fontAlgn="base">
              <a:buFont typeface="+mj-lt"/>
              <a:buAutoNum type="arabicPeriod" startAt="4"/>
            </a:pPr>
            <a:r>
              <a:rPr lang="en-US" sz="1800" b="1" i="0" dirty="0">
                <a:solidFill>
                  <a:srgbClr val="000000"/>
                </a:solidFill>
                <a:effectLst/>
                <a:latin typeface="Calibri" panose="020F0502020204030204" pitchFamily="34" charset="0"/>
              </a:rPr>
              <a:t>Activation Functions</a:t>
            </a:r>
            <a:r>
              <a:rPr lang="en-US" sz="1800" b="0" i="0" dirty="0">
                <a:solidFill>
                  <a:srgbClr val="000000"/>
                </a:solidFill>
                <a:effectLst/>
                <a:latin typeface="Calibri" panose="020F0502020204030204" pitchFamily="34" charset="0"/>
              </a:rPr>
              <a:t>: Each node in the network has an associated activation function. It decides how the information the node has processed should be transformed before being passed forward. Think of it as a filter that amplifies, diminishes, transforms, or maintains the signal it receives. </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7</a:t>
            </a:fld>
            <a:endParaRPr lang="en-US"/>
          </a:p>
        </p:txBody>
      </p:sp>
    </p:spTree>
    <p:extLst>
      <p:ext uri="{BB962C8B-B14F-4D97-AF65-F5344CB8AC3E}">
        <p14:creationId xmlns:p14="http://schemas.microsoft.com/office/powerpoint/2010/main" val="1474387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A neural network is a series of interconnected nodes that aim to transform input data into meaningful output. In practice, there are typically many (thousands) of neurons in layers, and each layer takes input from the previous layer in the network and feeds its output to the next layer. </a:t>
            </a:r>
            <a:endParaRPr lang="en-US" b="0" i="0" dirty="0">
              <a:solidFill>
                <a:srgbClr val="000000"/>
              </a:solidFill>
              <a:effectLst/>
              <a:latin typeface="Calibri" panose="020F0502020204030204" pitchFamily="34" charset="0"/>
            </a:endParaRPr>
          </a:p>
          <a:p>
            <a:pPr algn="l" rtl="0" fontAlgn="base">
              <a:buFont typeface="+mj-lt"/>
              <a:buAutoNum type="arabicPeriod"/>
            </a:pPr>
            <a:r>
              <a:rPr lang="en-US" sz="1800" b="1" i="0" dirty="0">
                <a:solidFill>
                  <a:srgbClr val="000000"/>
                </a:solidFill>
                <a:effectLst/>
                <a:latin typeface="Calibri" panose="020F0502020204030204" pitchFamily="34" charset="0"/>
              </a:rPr>
              <a:t>Nodes or Neurons</a:t>
            </a:r>
            <a:r>
              <a:rPr lang="en-US" sz="1800" b="0" i="0" dirty="0">
                <a:solidFill>
                  <a:srgbClr val="000000"/>
                </a:solidFill>
                <a:effectLst/>
                <a:latin typeface="Calibri" panose="020F0502020204030204" pitchFamily="34" charset="0"/>
              </a:rPr>
              <a:t>: These are the fundamental units of a neural network. Each node receives information, processes it, and then sends it onward. We'll go deeper into how exactly nodes work in the next module. </a:t>
            </a:r>
          </a:p>
          <a:p>
            <a:pPr algn="l" rtl="0" fontAlgn="base">
              <a:buFont typeface="+mj-lt"/>
              <a:buAutoNum type="arabicPeriod" startAt="2"/>
            </a:pPr>
            <a:r>
              <a:rPr lang="en-US" sz="1800" b="1" i="0" dirty="0">
                <a:solidFill>
                  <a:srgbClr val="000000"/>
                </a:solidFill>
                <a:effectLst/>
                <a:latin typeface="Calibri" panose="020F0502020204030204" pitchFamily="34" charset="0"/>
              </a:rPr>
              <a:t>Layers</a:t>
            </a:r>
            <a:r>
              <a:rPr lang="en-US" sz="1800" b="0" i="0" dirty="0">
                <a:solidFill>
                  <a:srgbClr val="000000"/>
                </a:solidFill>
                <a:effectLst/>
                <a:latin typeface="Calibri" panose="020F0502020204030204" pitchFamily="34" charset="0"/>
              </a:rPr>
              <a:t>: A typical neural network is organized into three main types of layers: </a:t>
            </a:r>
          </a:p>
          <a:p>
            <a:pPr algn="l" rtl="0" fontAlgn="base">
              <a:buFont typeface="+mj-lt"/>
              <a:buAutoNum type="arabicPeriod"/>
            </a:pPr>
            <a:r>
              <a:rPr lang="en-US" sz="1800" b="1" i="0" dirty="0">
                <a:solidFill>
                  <a:srgbClr val="000000"/>
                </a:solidFill>
                <a:effectLst/>
                <a:latin typeface="Calibri" panose="020F0502020204030204" pitchFamily="34" charset="0"/>
              </a:rPr>
              <a:t>Input Layer</a:t>
            </a:r>
            <a:r>
              <a:rPr lang="en-US" sz="1800" b="0" i="0" dirty="0">
                <a:solidFill>
                  <a:srgbClr val="000000"/>
                </a:solidFill>
                <a:effectLst/>
                <a:latin typeface="Calibri" panose="020F0502020204030204" pitchFamily="34" charset="0"/>
              </a:rPr>
              <a:t>: The first layer where data enters the system. </a:t>
            </a:r>
          </a:p>
          <a:p>
            <a:pPr algn="l" rtl="0" fontAlgn="base">
              <a:buFont typeface="+mj-lt"/>
              <a:buAutoNum type="arabicPeriod" startAt="2"/>
            </a:pPr>
            <a:r>
              <a:rPr lang="en-US" sz="1800" b="1" i="0" dirty="0">
                <a:solidFill>
                  <a:srgbClr val="000000"/>
                </a:solidFill>
                <a:effectLst/>
                <a:latin typeface="Calibri" panose="020F0502020204030204" pitchFamily="34" charset="0"/>
              </a:rPr>
              <a:t>Hidden Layers</a:t>
            </a:r>
            <a:r>
              <a:rPr lang="en-US" sz="1800" b="0" i="0" dirty="0">
                <a:solidFill>
                  <a:srgbClr val="000000"/>
                </a:solidFill>
                <a:effectLst/>
                <a:latin typeface="Calibri" panose="020F0502020204030204" pitchFamily="34" charset="0"/>
              </a:rPr>
              <a:t>: These are layers that sit between the input and output layers. The data undergoes multiple transformations as it passes through these layers. There can be one or many hidden layers in a network. The term hidden layer refers to the fact that we don't see the details of how they operate—while we see the input going in and the output coming out, we don't directly see the operations in the middle. </a:t>
            </a:r>
          </a:p>
          <a:p>
            <a:pPr algn="l" rtl="0" fontAlgn="base">
              <a:buFont typeface="+mj-lt"/>
              <a:buAutoNum type="arabicPeriod" startAt="3"/>
            </a:pPr>
            <a:r>
              <a:rPr lang="en-US" sz="1800" b="1" i="0" dirty="0">
                <a:solidFill>
                  <a:srgbClr val="000000"/>
                </a:solidFill>
                <a:effectLst/>
                <a:latin typeface="Calibri" panose="020F0502020204030204" pitchFamily="34" charset="0"/>
              </a:rPr>
              <a:t>Output Layer</a:t>
            </a:r>
            <a:r>
              <a:rPr lang="en-US" sz="1800" b="0" i="0" dirty="0">
                <a:solidFill>
                  <a:srgbClr val="000000"/>
                </a:solidFill>
                <a:effectLst/>
                <a:latin typeface="Calibri" panose="020F0502020204030204" pitchFamily="34" charset="0"/>
              </a:rPr>
              <a:t>: The final layer produces the result or prediction. </a:t>
            </a:r>
          </a:p>
          <a:p>
            <a:pPr algn="l" rtl="0" fontAlgn="base">
              <a:buFont typeface="+mj-lt"/>
              <a:buAutoNum type="arabicPeriod" startAt="3"/>
            </a:pPr>
            <a:r>
              <a:rPr lang="en-US" sz="1800" b="1" i="0" dirty="0">
                <a:solidFill>
                  <a:srgbClr val="000000"/>
                </a:solidFill>
                <a:effectLst/>
                <a:latin typeface="Calibri" panose="020F0502020204030204" pitchFamily="34" charset="0"/>
              </a:rPr>
              <a:t>Weights</a:t>
            </a:r>
            <a:r>
              <a:rPr lang="en-US" sz="1800" b="0" i="0" dirty="0">
                <a:solidFill>
                  <a:srgbClr val="000000"/>
                </a:solidFill>
                <a:effectLst/>
                <a:latin typeface="Calibri" panose="020F0502020204030204" pitchFamily="34" charset="0"/>
              </a:rPr>
              <a:t>: These are values associated with the connections between nodes. They determine the importance or influence of one node's output on another. During training, these weights are adjusted to minimize the difference between the network's predictions and the actual outcomes. </a:t>
            </a:r>
          </a:p>
          <a:p>
            <a:pPr algn="l" rtl="0" fontAlgn="base">
              <a:buFont typeface="+mj-lt"/>
              <a:buAutoNum type="arabicPeriod" startAt="4"/>
            </a:pPr>
            <a:r>
              <a:rPr lang="en-US" sz="1800" b="1" i="0" dirty="0">
                <a:solidFill>
                  <a:srgbClr val="000000"/>
                </a:solidFill>
                <a:effectLst/>
                <a:latin typeface="Calibri" panose="020F0502020204030204" pitchFamily="34" charset="0"/>
              </a:rPr>
              <a:t>Activation Functions</a:t>
            </a:r>
            <a:r>
              <a:rPr lang="en-US" sz="1800" b="0" i="0" dirty="0">
                <a:solidFill>
                  <a:srgbClr val="000000"/>
                </a:solidFill>
                <a:effectLst/>
                <a:latin typeface="Calibri" panose="020F0502020204030204" pitchFamily="34" charset="0"/>
              </a:rPr>
              <a:t>: Each node in the network has an associated activation function. It decides how the information the node has processed should be transformed before being passed forward. Think of it as a filter that amplifies, diminishes, transforms, or maintains the signal it receives. </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8</a:t>
            </a:fld>
            <a:endParaRPr lang="en-US"/>
          </a:p>
        </p:txBody>
      </p:sp>
    </p:spTree>
    <p:extLst>
      <p:ext uri="{BB962C8B-B14F-4D97-AF65-F5344CB8AC3E}">
        <p14:creationId xmlns:p14="http://schemas.microsoft.com/office/powerpoint/2010/main" val="2463887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a:solidFill>
                  <a:srgbClr val="000000"/>
                </a:solidFill>
                <a:effectLst/>
                <a:latin typeface="Calibri" panose="020F0502020204030204" pitchFamily="34" charset="0"/>
              </a:rPr>
              <a:t>As an analogy, imagine a factory assembly line that takes raw input materials and has several stations where workers perform some function to produce a product. There is an example product that the workers aim to replicate. Each station (a node or neuron) in our factory has a specific task. Raw materials (input data) are entered at the beginning, and each station makes slight modifications. By the time the materials reach the end of the assembly line, they've been transformed into a finished product (output or prediction). The product of the assembly line is then compared to the example product. The factory workers then adjust their tools or methods by comparing outputs to the ground truth to produce better products. Similarly, a neural network adjusts its weights based on the difference between its predictions and the actual outcomes, improving its accuracy over time. </a:t>
            </a:r>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9</a:t>
            </a:fld>
            <a:endParaRPr lang="en-US"/>
          </a:p>
        </p:txBody>
      </p:sp>
    </p:spTree>
    <p:extLst>
      <p:ext uri="{BB962C8B-B14F-4D97-AF65-F5344CB8AC3E}">
        <p14:creationId xmlns:p14="http://schemas.microsoft.com/office/powerpoint/2010/main" val="714812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a:t>Imagine you're making a multi-layered cake, like a towering wedding cake. Each layer of the cake represents a layer in a neural network. Imagine you're making a multi-layered cake, like a towering wedding cake. Each layer of the cake represents a layer in a neural network. </a:t>
            </a:r>
            <a:r>
              <a:rPr lang="en-US" sz="1800" b="0" i="0">
                <a:solidFill>
                  <a:srgbClr val="000000"/>
                </a:solidFill>
                <a:effectLst/>
                <a:latin typeface="Calibri" panose="020F0502020204030204" pitchFamily="34" charset="0"/>
              </a:rPr>
              <a:t>Now, "deep learning" is like our multi-layered wedding cake. Instead of one layer, we have many, many layers stacked on top of each other. Each layer contributes to the overall flavor and structure of the cake. In neural networks, having multiple layers allows for more complex transformations of the input data, enabling the network to understand intricate patterns and details. </a:t>
            </a:r>
            <a:endParaRPr lang="en-US" b="0" i="0">
              <a:solidFill>
                <a:srgbClr val="000000"/>
              </a:solidFill>
              <a:effectLst/>
              <a:latin typeface="Segoe UI" panose="020B0502040204020203" pitchFamily="34" charset="0"/>
            </a:endParaRPr>
          </a:p>
          <a:p>
            <a:pPr algn="l" rtl="0" fontAlgn="base"/>
            <a:r>
              <a:rPr lang="en-US" sz="1800" b="0" i="0">
                <a:solidFill>
                  <a:srgbClr val="000000"/>
                </a:solidFill>
                <a:effectLst/>
                <a:latin typeface="Calibri" panose="020F0502020204030204" pitchFamily="34" charset="0"/>
              </a:rPr>
              <a:t>Why is depth important? Well, just as each layer of our cake can have a different flavor or texture, adding depth (or layers) to our network allows it to capture distinctive features and nuances in the data. For instance, in image recognition, initial layers might identify simple patterns like edges or colors, while deeper layers could recognize more complex features like shapes, and even deeper layers might identify objects or scenes. There are different hidden layer "recipes" for each kind of deep learning application (image recognition would use different stacks of layers than natural language processing, for example).  </a:t>
            </a:r>
            <a:endParaRPr lang="en-US" b="0" i="0">
              <a:solidFill>
                <a:srgbClr val="000000"/>
              </a:solidFill>
              <a:effectLst/>
              <a:latin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11</a:t>
            </a:fld>
            <a:endParaRPr lang="en-US"/>
          </a:p>
        </p:txBody>
      </p:sp>
    </p:spTree>
    <p:extLst>
      <p:ext uri="{BB962C8B-B14F-4D97-AF65-F5344CB8AC3E}">
        <p14:creationId xmlns:p14="http://schemas.microsoft.com/office/powerpoint/2010/main" val="40039075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At this point, you might be thinking, "Neat! But uh… What would I use neural networks for?" Here is a list of some of the more popular tasks that neural networks are used for. </a:t>
            </a:r>
            <a:r>
              <a:rPr lang="en-US" sz="1800" b="0" i="0">
                <a:solidFill>
                  <a:srgbClr val="000000"/>
                </a:solidFill>
                <a:effectLst/>
                <a:latin typeface="Calibri" panose="020F0502020204030204" pitchFamily="34" charset="0"/>
              </a:rPr>
              <a:t>You can do many more things with neural networks, with the limit mainly being your imagination and access to large, clean datasets. Network architectures are constantly changing as technology improves, so don't be confused if some of these are outdated by the time you take this course! </a:t>
            </a:r>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13</a:t>
            </a:fld>
            <a:endParaRPr lang="en-US"/>
          </a:p>
        </p:txBody>
      </p:sp>
    </p:spTree>
    <p:extLst>
      <p:ext uri="{BB962C8B-B14F-4D97-AF65-F5344CB8AC3E}">
        <p14:creationId xmlns:p14="http://schemas.microsoft.com/office/powerpoint/2010/main" val="36452647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D7054-063B-B530-B14F-0A456C42C54C}"/>
              </a:ext>
            </a:extLst>
          </p:cNvPr>
          <p:cNvSpPr>
            <a:spLocks noGrp="1"/>
          </p:cNvSpPr>
          <p:nvPr>
            <p:ph type="subTitle" idx="1"/>
          </p:nvPr>
        </p:nvSpPr>
        <p:spPr>
          <a:xfrm>
            <a:off x="597762" y="5105341"/>
            <a:ext cx="9144000" cy="944592"/>
          </a:xfrm>
        </p:spPr>
        <p:txBody>
          <a:bodyPr>
            <a:normAutofit/>
          </a:bodyPr>
          <a:lstStyle>
            <a:lvl1pPr marL="0" indent="0" algn="l">
              <a:buNone/>
              <a:defRPr sz="2800" b="0">
                <a:solidFill>
                  <a:srgbClr val="57576B"/>
                </a:solidFill>
                <a:latin typeface="Avenir Black"/>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descr="Practicum AI logo with subtitle &quot;building AI knowledge&quot;">
            <a:extLst>
              <a:ext uri="{FF2B5EF4-FFF2-40B4-BE49-F238E27FC236}">
                <a16:creationId xmlns:a16="http://schemas.microsoft.com/office/drawing/2014/main" id="{348522FD-CF56-4A0F-BD19-77D5E476E7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5327" y="3074748"/>
            <a:ext cx="7772400" cy="2109073"/>
          </a:xfrm>
          <a:prstGeom prst="rect">
            <a:avLst/>
          </a:prstGeom>
        </p:spPr>
      </p:pic>
    </p:spTree>
    <p:extLst>
      <p:ext uri="{BB962C8B-B14F-4D97-AF65-F5344CB8AC3E}">
        <p14:creationId xmlns:p14="http://schemas.microsoft.com/office/powerpoint/2010/main" val="2817159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51111-A733-A007-0C03-32B4F3D0A7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BCFDDE7-7F81-EA83-4AA8-4A2DFC6A8B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6635AE-8EBE-EE45-315E-F44617CB07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BCF7317-0C75-A5D9-D256-7A45A60EC4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9C3C56-6CE2-2A8F-740E-DD160207C1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8729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8D0FC-2D24-5575-ADC4-B2E0B8EDC4F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38702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4953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37BC8-1C7A-D67A-8AAF-08DE8B7577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D3F2731-1D0F-74FB-78C8-4DCB2E8550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0926AC-3751-9B7C-785A-E407EFF4C1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56407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E2C2BB8-7EF6-4E07-B8B4-1A0ABE93489C}"/>
              </a:ext>
            </a:extLst>
          </p:cNvPr>
          <p:cNvGrpSpPr/>
          <p:nvPr userDrawn="1"/>
        </p:nvGrpSpPr>
        <p:grpSpPr>
          <a:xfrm rot="10454157">
            <a:off x="10825193" y="178507"/>
            <a:ext cx="1105690" cy="918099"/>
            <a:chOff x="7418717" y="1268412"/>
            <a:chExt cx="1105690" cy="918099"/>
          </a:xfrm>
        </p:grpSpPr>
        <p:pic>
          <p:nvPicPr>
            <p:cNvPr id="5" name="Picture 4">
              <a:extLst>
                <a:ext uri="{FF2B5EF4-FFF2-40B4-BE49-F238E27FC236}">
                  <a16:creationId xmlns:a16="http://schemas.microsoft.com/office/drawing/2014/main" id="{A79CB8F0-037D-4A08-8036-8B8375EF7C4C}"/>
                </a:ext>
              </a:extLst>
            </p:cNvPr>
            <p:cNvPicPr>
              <a:picLocks noChangeAspect="1"/>
            </p:cNvPicPr>
            <p:nvPr userDrawn="1"/>
          </p:nvPicPr>
          <p:blipFill>
            <a:blip r:embed="rId2"/>
            <a:stretch>
              <a:fillRect/>
            </a:stretch>
          </p:blipFill>
          <p:spPr>
            <a:xfrm>
              <a:off x="7418717" y="1268412"/>
              <a:ext cx="894558" cy="918099"/>
            </a:xfrm>
            <a:prstGeom prst="rect">
              <a:avLst/>
            </a:prstGeom>
          </p:spPr>
        </p:pic>
        <p:grpSp>
          <p:nvGrpSpPr>
            <p:cNvPr id="6" name="Group 5">
              <a:extLst>
                <a:ext uri="{FF2B5EF4-FFF2-40B4-BE49-F238E27FC236}">
                  <a16:creationId xmlns:a16="http://schemas.microsoft.com/office/drawing/2014/main" id="{35A49B3E-FC35-4433-8920-BC67E60FCDBE}"/>
                </a:ext>
              </a:extLst>
            </p:cNvPr>
            <p:cNvGrpSpPr/>
            <p:nvPr userDrawn="1"/>
          </p:nvGrpSpPr>
          <p:grpSpPr>
            <a:xfrm>
              <a:off x="8126381" y="1344743"/>
              <a:ext cx="398026" cy="480792"/>
              <a:chOff x="5063706" y="603849"/>
              <a:chExt cx="612475" cy="739834"/>
            </a:xfrm>
          </p:grpSpPr>
          <p:pic>
            <p:nvPicPr>
              <p:cNvPr id="8" name="Picture 7">
                <a:extLst>
                  <a:ext uri="{FF2B5EF4-FFF2-40B4-BE49-F238E27FC236}">
                    <a16:creationId xmlns:a16="http://schemas.microsoft.com/office/drawing/2014/main" id="{F6E6DE77-0311-43C6-8D54-813C951D2B1C}"/>
                  </a:ext>
                </a:extLst>
              </p:cNvPr>
              <p:cNvPicPr>
                <a:picLocks noChangeAspect="1"/>
              </p:cNvPicPr>
              <p:nvPr userDrawn="1"/>
            </p:nvPicPr>
            <p:blipFill rotWithShape="1">
              <a:blip r:embed="rId3"/>
              <a:srcRect l="20829" t="13839" r="6922" b="14489"/>
              <a:stretch/>
            </p:blipFill>
            <p:spPr>
              <a:xfrm>
                <a:off x="5063706" y="681487"/>
                <a:ext cx="612475" cy="662196"/>
              </a:xfrm>
              <a:prstGeom prst="rect">
                <a:avLst/>
              </a:prstGeom>
            </p:spPr>
          </p:pic>
          <p:sp>
            <p:nvSpPr>
              <p:cNvPr id="9" name="Rectangle 8">
                <a:extLst>
                  <a:ext uri="{FF2B5EF4-FFF2-40B4-BE49-F238E27FC236}">
                    <a16:creationId xmlns:a16="http://schemas.microsoft.com/office/drawing/2014/main" id="{FAB873E1-C9A0-44AE-B560-CFE404BE1907}"/>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a:extLst>
              <a:ext uri="{FF2B5EF4-FFF2-40B4-BE49-F238E27FC236}">
                <a16:creationId xmlns:a16="http://schemas.microsoft.com/office/drawing/2014/main" id="{5CC3B293-1101-3E43-B564-2C84D5295281}"/>
              </a:ext>
            </a:extLst>
          </p:cNvPr>
          <p:cNvSpPr>
            <a:spLocks noGrp="1"/>
          </p:cNvSpPr>
          <p:nvPr>
            <p:ph type="title"/>
          </p:nvPr>
        </p:nvSpPr>
        <p:spPr/>
        <p:txBody>
          <a:bodyPr>
            <a:normAutofit/>
          </a:bodyPr>
          <a:lstStyle>
            <a:lvl1pPr>
              <a:defRPr sz="3600" b="1">
                <a:solidFill>
                  <a:srgbClr val="30335D"/>
                </a:solidFill>
                <a:latin typeface="Avenir Black" panose="02000503020000020003"/>
              </a:defRPr>
            </a:lvl1pPr>
          </a:lstStyle>
          <a:p>
            <a:r>
              <a:rPr lang="en-US" dirty="0"/>
              <a:t>Click to edit Master title style</a:t>
            </a:r>
          </a:p>
        </p:txBody>
      </p:sp>
      <p:sp>
        <p:nvSpPr>
          <p:cNvPr id="3" name="Content Placeholder 2">
            <a:extLst>
              <a:ext uri="{FF2B5EF4-FFF2-40B4-BE49-F238E27FC236}">
                <a16:creationId xmlns:a16="http://schemas.microsoft.com/office/drawing/2014/main" id="{84924489-40C5-1289-18A8-117699F6AA43}"/>
              </a:ext>
            </a:extLst>
          </p:cNvPr>
          <p:cNvSpPr>
            <a:spLocks noGrp="1"/>
          </p:cNvSpPr>
          <p:nvPr>
            <p:ph idx="1"/>
          </p:nvPr>
        </p:nvSpPr>
        <p:spPr/>
        <p:txBody>
          <a:bodyPr/>
          <a:lstStyle>
            <a:lvl1pPr>
              <a:defRPr>
                <a:latin typeface="Avenir" panose="02000503020000020003"/>
              </a:defRPr>
            </a:lvl1pPr>
            <a:lvl2pPr>
              <a:defRPr>
                <a:latin typeface="Avenir" panose="02000503020000020003"/>
              </a:defRPr>
            </a:lvl2pPr>
            <a:lvl3pPr>
              <a:defRPr sz="2400">
                <a:latin typeface="Avenir" panose="02000503020000020003"/>
              </a:defRPr>
            </a:lvl3pPr>
            <a:lvl4pPr>
              <a:defRPr sz="2200">
                <a:latin typeface="Avenir" panose="02000503020000020003"/>
              </a:defRPr>
            </a:lvl4pPr>
            <a:lvl5pPr>
              <a:defRPr sz="2000">
                <a:latin typeface="Avenir"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4A3765D3-0E96-494A-B90C-D8E3461F5B94}"/>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0" name="Picture 9">
            <a:extLst>
              <a:ext uri="{FF2B5EF4-FFF2-40B4-BE49-F238E27FC236}">
                <a16:creationId xmlns:a16="http://schemas.microsoft.com/office/drawing/2014/main" id="{757DFCC2-9303-4155-B678-DF2FEF6A7B8C}"/>
              </a:ext>
            </a:extLst>
          </p:cNvPr>
          <p:cNvPicPr>
            <a:picLocks noChangeAspect="1"/>
          </p:cNvPicPr>
          <p:nvPr userDrawn="1"/>
        </p:nvPicPr>
        <p:blipFill>
          <a:blip r:embed="rId5"/>
          <a:stretch>
            <a:fillRect/>
          </a:stretch>
        </p:blipFill>
        <p:spPr>
          <a:xfrm rot="15963087">
            <a:off x="440093" y="6116637"/>
            <a:ext cx="447675" cy="390525"/>
          </a:xfrm>
          <a:prstGeom prst="rect">
            <a:avLst/>
          </a:prstGeom>
        </p:spPr>
      </p:pic>
    </p:spTree>
    <p:extLst>
      <p:ext uri="{BB962C8B-B14F-4D97-AF65-F5344CB8AC3E}">
        <p14:creationId xmlns:p14="http://schemas.microsoft.com/office/powerpoint/2010/main" val="1038364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FA620CC4-ACB0-4717-A635-90507D6A24FA}"/>
              </a:ext>
            </a:extLst>
          </p:cNvPr>
          <p:cNvSpPr/>
          <p:nvPr userDrawn="1"/>
        </p:nvSpPr>
        <p:spPr>
          <a:xfrm>
            <a:off x="865159" y="427561"/>
            <a:ext cx="10712346" cy="5794566"/>
          </a:xfrm>
          <a:custGeom>
            <a:avLst/>
            <a:gdLst>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47325 w 6737574"/>
              <a:gd name="connsiteY51" fmla="*/ 8627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94598 w 6737574"/>
              <a:gd name="connsiteY51" fmla="*/ 13103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30072 w 6737574"/>
              <a:gd name="connsiteY51" fmla="*/ 43133 h 2087593"/>
              <a:gd name="connsiteX0" fmla="*/ 681831 w 6737574"/>
              <a:gd name="connsiteY0" fmla="*/ 0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459537 w 6737574"/>
              <a:gd name="connsiteY38" fmla="*/ 233024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31794 w 6737574"/>
              <a:gd name="connsiteY35" fmla="*/ 148024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176537 w 6737574"/>
              <a:gd name="connsiteY35" fmla="*/ 142610 h 2070451"/>
              <a:gd name="connsiteX36" fmla="*/ 3761461 w 6737574"/>
              <a:gd name="connsiteY36" fmla="*/ 207145 h 2070451"/>
              <a:gd name="connsiteX37" fmla="*/ 2786676 w 6737574"/>
              <a:gd name="connsiteY37" fmla="*/ 172640 h 2070451"/>
              <a:gd name="connsiteX38" fmla="*/ 2415740 w 6737574"/>
              <a:gd name="connsiteY38" fmla="*/ 138134 h 2070451"/>
              <a:gd name="connsiteX39" fmla="*/ 2096563 w 6737574"/>
              <a:gd name="connsiteY39" fmla="*/ 112255 h 2070451"/>
              <a:gd name="connsiteX40" fmla="*/ 1967167 w 6737574"/>
              <a:gd name="connsiteY40" fmla="*/ 95002 h 2070451"/>
              <a:gd name="connsiteX41" fmla="*/ 1786012 w 6737574"/>
              <a:gd name="connsiteY41" fmla="*/ 60496 h 2070451"/>
              <a:gd name="connsiteX42" fmla="*/ 1622110 w 6737574"/>
              <a:gd name="connsiteY42" fmla="*/ 51870 h 2070451"/>
              <a:gd name="connsiteX43" fmla="*/ 1277054 w 6737574"/>
              <a:gd name="connsiteY43" fmla="*/ 43243 h 2070451"/>
              <a:gd name="connsiteX44" fmla="*/ 1156284 w 6737574"/>
              <a:gd name="connsiteY44" fmla="*/ 34617 h 2070451"/>
              <a:gd name="connsiteX45" fmla="*/ 1087272 w 6737574"/>
              <a:gd name="connsiteY45" fmla="*/ 17364 h 2070451"/>
              <a:gd name="connsiteX46" fmla="*/ 983755 w 6737574"/>
              <a:gd name="connsiteY46"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27023 w 6737574"/>
              <a:gd name="connsiteY23" fmla="*/ 1509734 h 2070451"/>
              <a:gd name="connsiteX24" fmla="*/ 6461529 w 6737574"/>
              <a:gd name="connsiteY24" fmla="*/ 1302700 h 2070451"/>
              <a:gd name="connsiteX25" fmla="*/ 6582299 w 6737574"/>
              <a:gd name="connsiteY25" fmla="*/ 1138798 h 2070451"/>
              <a:gd name="connsiteX26" fmla="*/ 6677189 w 6737574"/>
              <a:gd name="connsiteY26" fmla="*/ 983523 h 2070451"/>
              <a:gd name="connsiteX27" fmla="*/ 6737574 w 6737574"/>
              <a:gd name="connsiteY27" fmla="*/ 733357 h 2070451"/>
              <a:gd name="connsiteX28" fmla="*/ 6720322 w 6737574"/>
              <a:gd name="connsiteY28" fmla="*/ 647092 h 2070451"/>
              <a:gd name="connsiteX29" fmla="*/ 6659937 w 6737574"/>
              <a:gd name="connsiteY29" fmla="*/ 578081 h 2070451"/>
              <a:gd name="connsiteX30" fmla="*/ 6556420 w 6737574"/>
              <a:gd name="connsiteY30" fmla="*/ 500443 h 2070451"/>
              <a:gd name="connsiteX31" fmla="*/ 6176857 w 6737574"/>
              <a:gd name="connsiteY31" fmla="*/ 302036 h 2070451"/>
              <a:gd name="connsiteX32" fmla="*/ 6047461 w 6737574"/>
              <a:gd name="connsiteY32" fmla="*/ 250277 h 2070451"/>
              <a:gd name="connsiteX33" fmla="*/ 5900812 w 6737574"/>
              <a:gd name="connsiteY33" fmla="*/ 241651 h 2070451"/>
              <a:gd name="connsiteX34" fmla="*/ 5176537 w 6737574"/>
              <a:gd name="connsiteY34" fmla="*/ 142610 h 2070451"/>
              <a:gd name="connsiteX35" fmla="*/ 3761461 w 6737574"/>
              <a:gd name="connsiteY35" fmla="*/ 207145 h 2070451"/>
              <a:gd name="connsiteX36" fmla="*/ 2786676 w 6737574"/>
              <a:gd name="connsiteY36" fmla="*/ 172640 h 2070451"/>
              <a:gd name="connsiteX37" fmla="*/ 2415740 w 6737574"/>
              <a:gd name="connsiteY37" fmla="*/ 138134 h 2070451"/>
              <a:gd name="connsiteX38" fmla="*/ 2096563 w 6737574"/>
              <a:gd name="connsiteY38" fmla="*/ 112255 h 2070451"/>
              <a:gd name="connsiteX39" fmla="*/ 1967167 w 6737574"/>
              <a:gd name="connsiteY39" fmla="*/ 95002 h 2070451"/>
              <a:gd name="connsiteX40" fmla="*/ 1786012 w 6737574"/>
              <a:gd name="connsiteY40" fmla="*/ 60496 h 2070451"/>
              <a:gd name="connsiteX41" fmla="*/ 1622110 w 6737574"/>
              <a:gd name="connsiteY41" fmla="*/ 51870 h 2070451"/>
              <a:gd name="connsiteX42" fmla="*/ 1277054 w 6737574"/>
              <a:gd name="connsiteY42" fmla="*/ 43243 h 2070451"/>
              <a:gd name="connsiteX43" fmla="*/ 1156284 w 6737574"/>
              <a:gd name="connsiteY43" fmla="*/ 34617 h 2070451"/>
              <a:gd name="connsiteX44" fmla="*/ 1087272 w 6737574"/>
              <a:gd name="connsiteY44" fmla="*/ 17364 h 2070451"/>
              <a:gd name="connsiteX45" fmla="*/ 983755 w 6737574"/>
              <a:gd name="connsiteY45" fmla="*/ 111 h 2070451"/>
              <a:gd name="connsiteX0" fmla="*/ 983755 w 6738121"/>
              <a:gd name="connsiteY0" fmla="*/ 111 h 2070451"/>
              <a:gd name="connsiteX1" fmla="*/ 630072 w 6738121"/>
              <a:gd name="connsiteY1" fmla="*/ 25991 h 2070451"/>
              <a:gd name="connsiteX2" fmla="*/ 517929 w 6738121"/>
              <a:gd name="connsiteY2" fmla="*/ 95002 h 2070451"/>
              <a:gd name="connsiteX3" fmla="*/ 336774 w 6738121"/>
              <a:gd name="connsiteY3" fmla="*/ 293409 h 2070451"/>
              <a:gd name="connsiteX4" fmla="*/ 285016 w 6738121"/>
              <a:gd name="connsiteY4" fmla="*/ 405553 h 2070451"/>
              <a:gd name="connsiteX5" fmla="*/ 250510 w 6738121"/>
              <a:gd name="connsiteY5" fmla="*/ 681598 h 2070451"/>
              <a:gd name="connsiteX6" fmla="*/ 95235 w 6738121"/>
              <a:gd name="connsiteY6" fmla="*/ 888632 h 2070451"/>
              <a:gd name="connsiteX7" fmla="*/ 43476 w 6738121"/>
              <a:gd name="connsiteY7" fmla="*/ 949017 h 2070451"/>
              <a:gd name="connsiteX8" fmla="*/ 344 w 6738121"/>
              <a:gd name="connsiteY8" fmla="*/ 1259568 h 2070451"/>
              <a:gd name="connsiteX9" fmla="*/ 52103 w 6738121"/>
              <a:gd name="connsiteY9" fmla="*/ 1544240 h 2070451"/>
              <a:gd name="connsiteX10" fmla="*/ 198752 w 6738121"/>
              <a:gd name="connsiteY10" fmla="*/ 1785779 h 2070451"/>
              <a:gd name="connsiteX11" fmla="*/ 681831 w 6738121"/>
              <a:gd name="connsiteY11" fmla="*/ 1958307 h 2070451"/>
              <a:gd name="connsiteX12" fmla="*/ 1363318 w 6738121"/>
              <a:gd name="connsiteY12" fmla="*/ 2061824 h 2070451"/>
              <a:gd name="connsiteX13" fmla="*/ 2726291 w 6738121"/>
              <a:gd name="connsiteY13" fmla="*/ 2070451 h 2070451"/>
              <a:gd name="connsiteX14" fmla="*/ 3312888 w 6738121"/>
              <a:gd name="connsiteY14" fmla="*/ 2044572 h 2070451"/>
              <a:gd name="connsiteX15" fmla="*/ 3580306 w 6738121"/>
              <a:gd name="connsiteY15" fmla="*/ 2035945 h 2070451"/>
              <a:gd name="connsiteX16" fmla="*/ 3933989 w 6738121"/>
              <a:gd name="connsiteY16" fmla="*/ 2053198 h 2070451"/>
              <a:gd name="connsiteX17" fmla="*/ 4261793 w 6738121"/>
              <a:gd name="connsiteY17" fmla="*/ 2061824 h 2070451"/>
              <a:gd name="connsiteX18" fmla="*/ 5210699 w 6738121"/>
              <a:gd name="connsiteY18" fmla="*/ 2053198 h 2070451"/>
              <a:gd name="connsiteX19" fmla="*/ 5711031 w 6738121"/>
              <a:gd name="connsiteY19" fmla="*/ 2001440 h 2070451"/>
              <a:gd name="connsiteX20" fmla="*/ 5883559 w 6738121"/>
              <a:gd name="connsiteY20" fmla="*/ 1966934 h 2070451"/>
              <a:gd name="connsiteX21" fmla="*/ 6021582 w 6738121"/>
              <a:gd name="connsiteY21" fmla="*/ 1897923 h 2070451"/>
              <a:gd name="connsiteX22" fmla="*/ 6332133 w 6738121"/>
              <a:gd name="connsiteY22" fmla="*/ 1639130 h 2070451"/>
              <a:gd name="connsiteX23" fmla="*/ 6427023 w 6738121"/>
              <a:gd name="connsiteY23" fmla="*/ 1509734 h 2070451"/>
              <a:gd name="connsiteX24" fmla="*/ 6461529 w 6738121"/>
              <a:gd name="connsiteY24" fmla="*/ 1302700 h 2070451"/>
              <a:gd name="connsiteX25" fmla="*/ 6582299 w 6738121"/>
              <a:gd name="connsiteY25" fmla="*/ 1138798 h 2070451"/>
              <a:gd name="connsiteX26" fmla="*/ 6677189 w 6738121"/>
              <a:gd name="connsiteY26" fmla="*/ 983523 h 2070451"/>
              <a:gd name="connsiteX27" fmla="*/ 6737574 w 6738121"/>
              <a:gd name="connsiteY27" fmla="*/ 733357 h 2070451"/>
              <a:gd name="connsiteX28" fmla="*/ 6720322 w 6738121"/>
              <a:gd name="connsiteY28" fmla="*/ 647092 h 2070451"/>
              <a:gd name="connsiteX29" fmla="*/ 6556420 w 6738121"/>
              <a:gd name="connsiteY29" fmla="*/ 500443 h 2070451"/>
              <a:gd name="connsiteX30" fmla="*/ 6176857 w 6738121"/>
              <a:gd name="connsiteY30" fmla="*/ 302036 h 2070451"/>
              <a:gd name="connsiteX31" fmla="*/ 6047461 w 6738121"/>
              <a:gd name="connsiteY31" fmla="*/ 250277 h 2070451"/>
              <a:gd name="connsiteX32" fmla="*/ 5900812 w 6738121"/>
              <a:gd name="connsiteY32" fmla="*/ 241651 h 2070451"/>
              <a:gd name="connsiteX33" fmla="*/ 5176537 w 6738121"/>
              <a:gd name="connsiteY33" fmla="*/ 142610 h 2070451"/>
              <a:gd name="connsiteX34" fmla="*/ 3761461 w 6738121"/>
              <a:gd name="connsiteY34" fmla="*/ 207145 h 2070451"/>
              <a:gd name="connsiteX35" fmla="*/ 2786676 w 6738121"/>
              <a:gd name="connsiteY35" fmla="*/ 172640 h 2070451"/>
              <a:gd name="connsiteX36" fmla="*/ 2415740 w 6738121"/>
              <a:gd name="connsiteY36" fmla="*/ 138134 h 2070451"/>
              <a:gd name="connsiteX37" fmla="*/ 2096563 w 6738121"/>
              <a:gd name="connsiteY37" fmla="*/ 112255 h 2070451"/>
              <a:gd name="connsiteX38" fmla="*/ 1967167 w 6738121"/>
              <a:gd name="connsiteY38" fmla="*/ 95002 h 2070451"/>
              <a:gd name="connsiteX39" fmla="*/ 1786012 w 6738121"/>
              <a:gd name="connsiteY39" fmla="*/ 60496 h 2070451"/>
              <a:gd name="connsiteX40" fmla="*/ 1622110 w 6738121"/>
              <a:gd name="connsiteY40" fmla="*/ 51870 h 2070451"/>
              <a:gd name="connsiteX41" fmla="*/ 1277054 w 6738121"/>
              <a:gd name="connsiteY41" fmla="*/ 43243 h 2070451"/>
              <a:gd name="connsiteX42" fmla="*/ 1156284 w 6738121"/>
              <a:gd name="connsiteY42" fmla="*/ 34617 h 2070451"/>
              <a:gd name="connsiteX43" fmla="*/ 1087272 w 6738121"/>
              <a:gd name="connsiteY43" fmla="*/ 17364 h 2070451"/>
              <a:gd name="connsiteX44" fmla="*/ 983755 w 6738121"/>
              <a:gd name="connsiteY44" fmla="*/ 111 h 207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738121" h="2070451">
                <a:moveTo>
                  <a:pt x="983755" y="111"/>
                </a:moveTo>
                <a:cubicBezTo>
                  <a:pt x="907555" y="1549"/>
                  <a:pt x="667453" y="2987"/>
                  <a:pt x="630072" y="25991"/>
                </a:cubicBezTo>
                <a:cubicBezTo>
                  <a:pt x="592691" y="48995"/>
                  <a:pt x="552074" y="67423"/>
                  <a:pt x="517929" y="95002"/>
                </a:cubicBezTo>
                <a:cubicBezTo>
                  <a:pt x="480473" y="125255"/>
                  <a:pt x="368648" y="241045"/>
                  <a:pt x="336774" y="293409"/>
                </a:cubicBezTo>
                <a:cubicBezTo>
                  <a:pt x="315367" y="328577"/>
                  <a:pt x="302269" y="368172"/>
                  <a:pt x="285016" y="405553"/>
                </a:cubicBezTo>
                <a:cubicBezTo>
                  <a:pt x="279887" y="482481"/>
                  <a:pt x="276093" y="609501"/>
                  <a:pt x="250510" y="681598"/>
                </a:cubicBezTo>
                <a:cubicBezTo>
                  <a:pt x="210754" y="793639"/>
                  <a:pt x="170931" y="808205"/>
                  <a:pt x="95235" y="888632"/>
                </a:cubicBezTo>
                <a:cubicBezTo>
                  <a:pt x="77065" y="907937"/>
                  <a:pt x="60729" y="928889"/>
                  <a:pt x="43476" y="949017"/>
                </a:cubicBezTo>
                <a:cubicBezTo>
                  <a:pt x="16400" y="1066349"/>
                  <a:pt x="-2838" y="1125897"/>
                  <a:pt x="344" y="1259568"/>
                </a:cubicBezTo>
                <a:cubicBezTo>
                  <a:pt x="1196" y="1295345"/>
                  <a:pt x="38042" y="1495027"/>
                  <a:pt x="52103" y="1544240"/>
                </a:cubicBezTo>
                <a:cubicBezTo>
                  <a:pt x="81289" y="1646390"/>
                  <a:pt x="106833" y="1717581"/>
                  <a:pt x="198752" y="1785779"/>
                </a:cubicBezTo>
                <a:cubicBezTo>
                  <a:pt x="298112" y="1859498"/>
                  <a:pt x="607381" y="1940625"/>
                  <a:pt x="681831" y="1958307"/>
                </a:cubicBezTo>
                <a:cubicBezTo>
                  <a:pt x="828165" y="1993061"/>
                  <a:pt x="1198573" y="2057578"/>
                  <a:pt x="1363318" y="2061824"/>
                </a:cubicBezTo>
                <a:cubicBezTo>
                  <a:pt x="1817501" y="2073530"/>
                  <a:pt x="2271967" y="2067575"/>
                  <a:pt x="2726291" y="2070451"/>
                </a:cubicBezTo>
                <a:lnTo>
                  <a:pt x="3312888" y="2044572"/>
                </a:lnTo>
                <a:cubicBezTo>
                  <a:pt x="3402001" y="2040971"/>
                  <a:pt x="3491129" y="2034706"/>
                  <a:pt x="3580306" y="2035945"/>
                </a:cubicBezTo>
                <a:cubicBezTo>
                  <a:pt x="3698329" y="2037584"/>
                  <a:pt x="3816039" y="2048719"/>
                  <a:pt x="3933989" y="2053198"/>
                </a:cubicBezTo>
                <a:cubicBezTo>
                  <a:pt x="4043216" y="2057346"/>
                  <a:pt x="4152525" y="2058949"/>
                  <a:pt x="4261793" y="2061824"/>
                </a:cubicBezTo>
                <a:lnTo>
                  <a:pt x="5210699" y="2053198"/>
                </a:lnTo>
                <a:cubicBezTo>
                  <a:pt x="5312485" y="2050390"/>
                  <a:pt x="5588488" y="2021389"/>
                  <a:pt x="5711031" y="2001440"/>
                </a:cubicBezTo>
                <a:cubicBezTo>
                  <a:pt x="5768917" y="1992017"/>
                  <a:pt x="5826050" y="1978436"/>
                  <a:pt x="5883559" y="1966934"/>
                </a:cubicBezTo>
                <a:cubicBezTo>
                  <a:pt x="5929567" y="1943930"/>
                  <a:pt x="5978427" y="1925915"/>
                  <a:pt x="6021582" y="1897923"/>
                </a:cubicBezTo>
                <a:cubicBezTo>
                  <a:pt x="6131006" y="1826945"/>
                  <a:pt x="6264560" y="1703828"/>
                  <a:pt x="6332133" y="1639130"/>
                </a:cubicBezTo>
                <a:cubicBezTo>
                  <a:pt x="6399706" y="1574432"/>
                  <a:pt x="6405457" y="1565806"/>
                  <a:pt x="6427023" y="1509734"/>
                </a:cubicBezTo>
                <a:cubicBezTo>
                  <a:pt x="6448589" y="1453662"/>
                  <a:pt x="6418843" y="1370495"/>
                  <a:pt x="6461529" y="1302700"/>
                </a:cubicBezTo>
                <a:cubicBezTo>
                  <a:pt x="6497688" y="1245272"/>
                  <a:pt x="6544655" y="1195264"/>
                  <a:pt x="6582299" y="1138798"/>
                </a:cubicBezTo>
                <a:cubicBezTo>
                  <a:pt x="6618661" y="1084254"/>
                  <a:pt x="6649236" y="1042921"/>
                  <a:pt x="6677189" y="983523"/>
                </a:cubicBezTo>
                <a:cubicBezTo>
                  <a:pt x="6714107" y="905073"/>
                  <a:pt x="6723509" y="817750"/>
                  <a:pt x="6737574" y="733357"/>
                </a:cubicBezTo>
                <a:cubicBezTo>
                  <a:pt x="6731823" y="704602"/>
                  <a:pt x="6750514" y="685911"/>
                  <a:pt x="6720322" y="647092"/>
                </a:cubicBezTo>
                <a:cubicBezTo>
                  <a:pt x="6690130" y="608273"/>
                  <a:pt x="6646998" y="557952"/>
                  <a:pt x="6556420" y="500443"/>
                </a:cubicBezTo>
                <a:cubicBezTo>
                  <a:pt x="6465843" y="442934"/>
                  <a:pt x="6342078" y="368125"/>
                  <a:pt x="6176857" y="302036"/>
                </a:cubicBezTo>
                <a:cubicBezTo>
                  <a:pt x="6133725" y="284783"/>
                  <a:pt x="6092843" y="260204"/>
                  <a:pt x="6047461" y="250277"/>
                </a:cubicBezTo>
                <a:cubicBezTo>
                  <a:pt x="5999625" y="239813"/>
                  <a:pt x="5949695" y="244526"/>
                  <a:pt x="5900812" y="241651"/>
                </a:cubicBezTo>
                <a:cubicBezTo>
                  <a:pt x="5755658" y="223707"/>
                  <a:pt x="5533095" y="148361"/>
                  <a:pt x="5176537" y="142610"/>
                </a:cubicBezTo>
                <a:cubicBezTo>
                  <a:pt x="4819979" y="136859"/>
                  <a:pt x="4159771" y="202140"/>
                  <a:pt x="3761461" y="207145"/>
                </a:cubicBezTo>
                <a:cubicBezTo>
                  <a:pt x="3363151" y="212150"/>
                  <a:pt x="3010963" y="184142"/>
                  <a:pt x="2786676" y="172640"/>
                </a:cubicBezTo>
                <a:lnTo>
                  <a:pt x="2415740" y="138134"/>
                </a:lnTo>
                <a:cubicBezTo>
                  <a:pt x="2309405" y="128830"/>
                  <a:pt x="2202368" y="126363"/>
                  <a:pt x="2096563" y="112255"/>
                </a:cubicBezTo>
                <a:cubicBezTo>
                  <a:pt x="2053431" y="106504"/>
                  <a:pt x="2010089" y="102156"/>
                  <a:pt x="1967167" y="95002"/>
                </a:cubicBezTo>
                <a:cubicBezTo>
                  <a:pt x="1906533" y="84896"/>
                  <a:pt x="1847008" y="68120"/>
                  <a:pt x="1786012" y="60496"/>
                </a:cubicBezTo>
                <a:cubicBezTo>
                  <a:pt x="1731725" y="53710"/>
                  <a:pt x="1676788" y="53724"/>
                  <a:pt x="1622110" y="51870"/>
                </a:cubicBezTo>
                <a:lnTo>
                  <a:pt x="1277054" y="43243"/>
                </a:lnTo>
                <a:cubicBezTo>
                  <a:pt x="1236797" y="40368"/>
                  <a:pt x="1196273" y="40070"/>
                  <a:pt x="1156284" y="34617"/>
                </a:cubicBezTo>
                <a:cubicBezTo>
                  <a:pt x="1132789" y="31413"/>
                  <a:pt x="1116027" y="23115"/>
                  <a:pt x="1087272" y="17364"/>
                </a:cubicBezTo>
                <a:cubicBezTo>
                  <a:pt x="1058517" y="11613"/>
                  <a:pt x="1059955" y="-1327"/>
                  <a:pt x="983755" y="111"/>
                </a:cubicBezTo>
                <a:close/>
              </a:path>
            </a:pathLst>
          </a:custGeom>
          <a:solidFill>
            <a:srgbClr val="F1F1F1"/>
          </a:solidFill>
          <a:ln w="3810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9"/>
            <a:ext cx="10515600" cy="1719262"/>
          </a:xfrm>
        </p:spPr>
        <p:txBody>
          <a:bodyPr anchor="b">
            <a:normAutofit/>
          </a:bodyPr>
          <a:lstStyle>
            <a:lvl1pPr algn="ctr">
              <a:defRPr sz="4800"/>
            </a:lvl1pPr>
          </a:lstStyle>
          <a:p>
            <a:r>
              <a:rPr lang="en-US" dirty="0"/>
              <a:t>Section Header Goes Here</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p:nvPr>
        </p:nvSpPr>
        <p:spPr>
          <a:xfrm>
            <a:off x="831850" y="3429001"/>
            <a:ext cx="10515600" cy="1768184"/>
          </a:xfrm>
        </p:spPr>
        <p:txBody>
          <a:bodyPr>
            <a:normAutofit/>
          </a:bodyPr>
          <a:lstStyle>
            <a:lvl1pPr marL="0" indent="0" algn="ctr">
              <a:buNone/>
              <a:defRPr sz="2800">
                <a:solidFill>
                  <a:srgbClr val="57576B"/>
                </a:solidFill>
                <a:latin typeface="Avenir Black" panose="02000503020000020003"/>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7" name="Picture 6">
            <a:extLst>
              <a:ext uri="{FF2B5EF4-FFF2-40B4-BE49-F238E27FC236}">
                <a16:creationId xmlns:a16="http://schemas.microsoft.com/office/drawing/2014/main" id="{5ED63B8A-DDC5-46FE-8C9C-82DF450E3F4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 name="Picture 19">
            <a:extLst>
              <a:ext uri="{FF2B5EF4-FFF2-40B4-BE49-F238E27FC236}">
                <a16:creationId xmlns:a16="http://schemas.microsoft.com/office/drawing/2014/main" id="{44B9F266-A2E4-47EE-A9D4-2D5FDBF3B0CE}"/>
              </a:ext>
            </a:extLst>
          </p:cNvPr>
          <p:cNvPicPr>
            <a:picLocks noChangeAspect="1"/>
          </p:cNvPicPr>
          <p:nvPr userDrawn="1"/>
        </p:nvPicPr>
        <p:blipFill>
          <a:blip r:embed="rId3"/>
          <a:stretch>
            <a:fillRect/>
          </a:stretch>
        </p:blipFill>
        <p:spPr>
          <a:xfrm>
            <a:off x="145139" y="280532"/>
            <a:ext cx="1085850" cy="1114425"/>
          </a:xfrm>
          <a:prstGeom prst="rect">
            <a:avLst/>
          </a:prstGeom>
        </p:spPr>
      </p:pic>
      <p:grpSp>
        <p:nvGrpSpPr>
          <p:cNvPr id="24" name="Group 23">
            <a:extLst>
              <a:ext uri="{FF2B5EF4-FFF2-40B4-BE49-F238E27FC236}">
                <a16:creationId xmlns:a16="http://schemas.microsoft.com/office/drawing/2014/main" id="{E34CA400-BD42-4B6F-9359-A3CC74D771F6}"/>
              </a:ext>
            </a:extLst>
          </p:cNvPr>
          <p:cNvGrpSpPr/>
          <p:nvPr userDrawn="1"/>
        </p:nvGrpSpPr>
        <p:grpSpPr>
          <a:xfrm>
            <a:off x="481869" y="1222008"/>
            <a:ext cx="612475" cy="739834"/>
            <a:chOff x="5063706" y="603849"/>
            <a:chExt cx="612475" cy="739834"/>
          </a:xfrm>
        </p:grpSpPr>
        <p:pic>
          <p:nvPicPr>
            <p:cNvPr id="22" name="Picture 21">
              <a:extLst>
                <a:ext uri="{FF2B5EF4-FFF2-40B4-BE49-F238E27FC236}">
                  <a16:creationId xmlns:a16="http://schemas.microsoft.com/office/drawing/2014/main" id="{E10C2C9E-B25A-4241-93C6-A6471055362D}"/>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23" name="Rectangle 22">
              <a:extLst>
                <a:ext uri="{FF2B5EF4-FFF2-40B4-BE49-F238E27FC236}">
                  <a16:creationId xmlns:a16="http://schemas.microsoft.com/office/drawing/2014/main" id="{530185E2-C6B9-4B41-BF05-2AFDC6078CA0}"/>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6" name="Picture 25">
            <a:extLst>
              <a:ext uri="{FF2B5EF4-FFF2-40B4-BE49-F238E27FC236}">
                <a16:creationId xmlns:a16="http://schemas.microsoft.com/office/drawing/2014/main" id="{2EDE8E65-D09C-4B39-8405-49E7EF39E78C}"/>
              </a:ext>
            </a:extLst>
          </p:cNvPr>
          <p:cNvPicPr>
            <a:picLocks noChangeAspect="1"/>
          </p:cNvPicPr>
          <p:nvPr userDrawn="1"/>
        </p:nvPicPr>
        <p:blipFill>
          <a:blip r:embed="rId5"/>
          <a:stretch>
            <a:fillRect/>
          </a:stretch>
        </p:blipFill>
        <p:spPr>
          <a:xfrm>
            <a:off x="10868315" y="5371281"/>
            <a:ext cx="345851" cy="356659"/>
          </a:xfrm>
          <a:prstGeom prst="rect">
            <a:avLst/>
          </a:prstGeom>
        </p:spPr>
      </p:pic>
      <p:pic>
        <p:nvPicPr>
          <p:cNvPr id="28" name="Picture 27">
            <a:extLst>
              <a:ext uri="{FF2B5EF4-FFF2-40B4-BE49-F238E27FC236}">
                <a16:creationId xmlns:a16="http://schemas.microsoft.com/office/drawing/2014/main" id="{3BA75FBC-2644-4E74-90C5-C9F0DA0CF34C}"/>
              </a:ext>
            </a:extLst>
          </p:cNvPr>
          <p:cNvPicPr>
            <a:picLocks noChangeAspect="1"/>
          </p:cNvPicPr>
          <p:nvPr userDrawn="1"/>
        </p:nvPicPr>
        <p:blipFill>
          <a:blip r:embed="rId6"/>
          <a:stretch>
            <a:fillRect/>
          </a:stretch>
        </p:blipFill>
        <p:spPr>
          <a:xfrm rot="215293">
            <a:off x="10820824" y="872140"/>
            <a:ext cx="1114425" cy="485775"/>
          </a:xfrm>
          <a:prstGeom prst="rect">
            <a:avLst/>
          </a:prstGeom>
        </p:spPr>
      </p:pic>
      <p:pic>
        <p:nvPicPr>
          <p:cNvPr id="31" name="Picture 30">
            <a:extLst>
              <a:ext uri="{FF2B5EF4-FFF2-40B4-BE49-F238E27FC236}">
                <a16:creationId xmlns:a16="http://schemas.microsoft.com/office/drawing/2014/main" id="{C2F8E543-0A49-4F11-897A-DDC039392107}"/>
              </a:ext>
            </a:extLst>
          </p:cNvPr>
          <p:cNvPicPr>
            <a:picLocks noChangeAspect="1"/>
          </p:cNvPicPr>
          <p:nvPr userDrawn="1"/>
        </p:nvPicPr>
        <p:blipFill>
          <a:blip r:embed="rId7"/>
          <a:stretch>
            <a:fillRect/>
          </a:stretch>
        </p:blipFill>
        <p:spPr>
          <a:xfrm rot="15963087">
            <a:off x="709662" y="5436852"/>
            <a:ext cx="447675" cy="390525"/>
          </a:xfrm>
          <a:prstGeom prst="rect">
            <a:avLst/>
          </a:prstGeom>
        </p:spPr>
      </p:pic>
    </p:spTree>
    <p:extLst>
      <p:ext uri="{BB962C8B-B14F-4D97-AF65-F5344CB8AC3E}">
        <p14:creationId xmlns:p14="http://schemas.microsoft.com/office/powerpoint/2010/main" val="2749370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2_Exercis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CB9E91C6-68F1-49FE-9EDA-C6CD19B79DDF}"/>
              </a:ext>
            </a:extLst>
          </p:cNvPr>
          <p:cNvGrpSpPr/>
          <p:nvPr userDrawn="1"/>
        </p:nvGrpSpPr>
        <p:grpSpPr>
          <a:xfrm>
            <a:off x="-116541" y="559959"/>
            <a:ext cx="3088342" cy="805143"/>
            <a:chOff x="-116541" y="559959"/>
            <a:chExt cx="3088342" cy="805143"/>
          </a:xfrm>
        </p:grpSpPr>
        <p:sp>
          <p:nvSpPr>
            <p:cNvPr id="15" name="Pentagon 4">
              <a:extLst>
                <a:ext uri="{FF2B5EF4-FFF2-40B4-BE49-F238E27FC236}">
                  <a16:creationId xmlns:a16="http://schemas.microsoft.com/office/drawing/2014/main" id="{8665138C-1A64-46A1-8977-77CBF392639E}"/>
                </a:ext>
              </a:extLst>
            </p:cNvPr>
            <p:cNvSpPr/>
            <p:nvPr/>
          </p:nvSpPr>
          <p:spPr>
            <a:xfrm>
              <a:off x="-13447" y="559959"/>
              <a:ext cx="2985248" cy="805143"/>
            </a:xfrm>
            <a:prstGeom prst="homePlate">
              <a:avLst/>
            </a:prstGeom>
            <a:solidFill>
              <a:srgbClr val="5A5AA8"/>
            </a:solidFill>
            <a:ln w="9525">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100728A-F6BD-4D8F-8546-342A42F1E7E7}"/>
                </a:ext>
              </a:extLst>
            </p:cNvPr>
            <p:cNvSpPr txBox="1"/>
            <p:nvPr/>
          </p:nvSpPr>
          <p:spPr>
            <a:xfrm>
              <a:off x="-116541" y="714367"/>
              <a:ext cx="3074895" cy="553998"/>
            </a:xfrm>
            <a:prstGeom prst="rect">
              <a:avLst/>
            </a:prstGeom>
            <a:noFill/>
          </p:spPr>
          <p:txBody>
            <a:bodyPr wrap="square" rtlCol="0">
              <a:spAutoFit/>
            </a:bodyPr>
            <a:lstStyle/>
            <a:p>
              <a:pPr algn="ctr"/>
              <a:r>
                <a:rPr lang="en-US" sz="3000" dirty="0">
                  <a:solidFill>
                    <a:schemeClr val="bg1"/>
                  </a:solidFill>
                  <a:latin typeface="Avenir Medium" panose="02000503020000020003" pitchFamily="2" charset="0"/>
                  <a:cs typeface="Futura Medium" panose="020B0602020204020303" pitchFamily="34" charset="-79"/>
                </a:rPr>
                <a:t>Exercise</a:t>
              </a:r>
            </a:p>
          </p:txBody>
        </p:sp>
      </p:grpSp>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9"/>
            <a:ext cx="10515600" cy="662196"/>
          </a:xfrm>
        </p:spPr>
        <p:txBody>
          <a:bodyPr anchor="b">
            <a:normAutofit/>
          </a:bodyPr>
          <a:lstStyle>
            <a:lvl1pPr algn="ctr">
              <a:defRPr sz="3600">
                <a:latin typeface="Avenir Heavy"/>
              </a:defRPr>
            </a:lvl1pPr>
          </a:lstStyle>
          <a:p>
            <a:r>
              <a:rPr lang="en-US" dirty="0"/>
              <a:t>Exercise Title</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hasCustomPrompt="1"/>
          </p:nvPr>
        </p:nvSpPr>
        <p:spPr>
          <a:xfrm>
            <a:off x="831850" y="2371935"/>
            <a:ext cx="10515600" cy="2825250"/>
          </a:xfrm>
        </p:spPr>
        <p:txBody>
          <a:bodyPr>
            <a:normAutofit/>
          </a:bodyPr>
          <a:lstStyle>
            <a:lvl1pPr marL="0" indent="0" algn="ctr">
              <a:buNone/>
              <a:defRPr sz="3600">
                <a:solidFill>
                  <a:srgbClr val="57576B"/>
                </a:solidFill>
                <a:latin typeface="Avenir Heavy"/>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Filename</a:t>
            </a:r>
          </a:p>
        </p:txBody>
      </p:sp>
      <p:pic>
        <p:nvPicPr>
          <p:cNvPr id="7" name="Picture 6">
            <a:extLst>
              <a:ext uri="{FF2B5EF4-FFF2-40B4-BE49-F238E27FC236}">
                <a16:creationId xmlns:a16="http://schemas.microsoft.com/office/drawing/2014/main" id="{5ED63B8A-DDC5-46FE-8C9C-82DF450E3F4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 name="Picture 19">
            <a:extLst>
              <a:ext uri="{FF2B5EF4-FFF2-40B4-BE49-F238E27FC236}">
                <a16:creationId xmlns:a16="http://schemas.microsoft.com/office/drawing/2014/main" id="{44B9F266-A2E4-47EE-A9D4-2D5FDBF3B0CE}"/>
              </a:ext>
            </a:extLst>
          </p:cNvPr>
          <p:cNvPicPr>
            <a:picLocks noChangeAspect="1"/>
          </p:cNvPicPr>
          <p:nvPr userDrawn="1"/>
        </p:nvPicPr>
        <p:blipFill>
          <a:blip r:embed="rId3"/>
          <a:stretch>
            <a:fillRect/>
          </a:stretch>
        </p:blipFill>
        <p:spPr>
          <a:xfrm>
            <a:off x="10092477" y="15635"/>
            <a:ext cx="1085850" cy="1114425"/>
          </a:xfrm>
          <a:prstGeom prst="rect">
            <a:avLst/>
          </a:prstGeom>
        </p:spPr>
      </p:pic>
      <p:grpSp>
        <p:nvGrpSpPr>
          <p:cNvPr id="24" name="Group 23">
            <a:extLst>
              <a:ext uri="{FF2B5EF4-FFF2-40B4-BE49-F238E27FC236}">
                <a16:creationId xmlns:a16="http://schemas.microsoft.com/office/drawing/2014/main" id="{E34CA400-BD42-4B6F-9359-A3CC74D771F6}"/>
              </a:ext>
            </a:extLst>
          </p:cNvPr>
          <p:cNvGrpSpPr/>
          <p:nvPr userDrawn="1"/>
        </p:nvGrpSpPr>
        <p:grpSpPr>
          <a:xfrm>
            <a:off x="11071799" y="592613"/>
            <a:ext cx="612475" cy="739834"/>
            <a:chOff x="5063706" y="603849"/>
            <a:chExt cx="612475" cy="739834"/>
          </a:xfrm>
        </p:grpSpPr>
        <p:pic>
          <p:nvPicPr>
            <p:cNvPr id="22" name="Picture 21">
              <a:extLst>
                <a:ext uri="{FF2B5EF4-FFF2-40B4-BE49-F238E27FC236}">
                  <a16:creationId xmlns:a16="http://schemas.microsoft.com/office/drawing/2014/main" id="{E10C2C9E-B25A-4241-93C6-A6471055362D}"/>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23" name="Rectangle 22">
              <a:extLst>
                <a:ext uri="{FF2B5EF4-FFF2-40B4-BE49-F238E27FC236}">
                  <a16:creationId xmlns:a16="http://schemas.microsoft.com/office/drawing/2014/main" id="{530185E2-C6B9-4B41-BF05-2AFDC6078CA0}"/>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1" name="Picture 30">
            <a:extLst>
              <a:ext uri="{FF2B5EF4-FFF2-40B4-BE49-F238E27FC236}">
                <a16:creationId xmlns:a16="http://schemas.microsoft.com/office/drawing/2014/main" id="{C2F8E543-0A49-4F11-897A-DDC039392107}"/>
              </a:ext>
            </a:extLst>
          </p:cNvPr>
          <p:cNvPicPr>
            <a:picLocks noChangeAspect="1"/>
          </p:cNvPicPr>
          <p:nvPr userDrawn="1"/>
        </p:nvPicPr>
        <p:blipFill>
          <a:blip r:embed="rId5"/>
          <a:stretch>
            <a:fillRect/>
          </a:stretch>
        </p:blipFill>
        <p:spPr>
          <a:xfrm rot="15963087">
            <a:off x="177229" y="6243085"/>
            <a:ext cx="447675" cy="390525"/>
          </a:xfrm>
          <a:prstGeom prst="rect">
            <a:avLst/>
          </a:prstGeom>
        </p:spPr>
      </p:pic>
    </p:spTree>
    <p:extLst>
      <p:ext uri="{BB962C8B-B14F-4D97-AF65-F5344CB8AC3E}">
        <p14:creationId xmlns:p14="http://schemas.microsoft.com/office/powerpoint/2010/main" val="3967970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3_Practic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9"/>
            <a:ext cx="10515600" cy="662196"/>
          </a:xfrm>
        </p:spPr>
        <p:txBody>
          <a:bodyPr anchor="b">
            <a:normAutofit/>
          </a:bodyPr>
          <a:lstStyle>
            <a:lvl1pPr algn="ctr">
              <a:defRPr sz="3600">
                <a:latin typeface="Avenir Heavy"/>
              </a:defRPr>
            </a:lvl1pPr>
          </a:lstStyle>
          <a:p>
            <a:r>
              <a:rPr lang="en-US" dirty="0"/>
              <a:t>Exercise Title</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hasCustomPrompt="1"/>
          </p:nvPr>
        </p:nvSpPr>
        <p:spPr>
          <a:xfrm>
            <a:off x="831850" y="2371935"/>
            <a:ext cx="10515600" cy="2825250"/>
          </a:xfrm>
        </p:spPr>
        <p:txBody>
          <a:bodyPr>
            <a:normAutofit/>
          </a:bodyPr>
          <a:lstStyle>
            <a:lvl1pPr marL="0" indent="0" algn="ctr">
              <a:buNone/>
              <a:defRPr sz="3600">
                <a:solidFill>
                  <a:srgbClr val="57576B"/>
                </a:solidFill>
                <a:latin typeface="Avenir Heavy"/>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Filename</a:t>
            </a:r>
          </a:p>
        </p:txBody>
      </p:sp>
      <p:pic>
        <p:nvPicPr>
          <p:cNvPr id="7" name="Picture 6">
            <a:extLst>
              <a:ext uri="{FF2B5EF4-FFF2-40B4-BE49-F238E27FC236}">
                <a16:creationId xmlns:a16="http://schemas.microsoft.com/office/drawing/2014/main" id="{5ED63B8A-DDC5-46FE-8C9C-82DF450E3F4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 name="Picture 19">
            <a:extLst>
              <a:ext uri="{FF2B5EF4-FFF2-40B4-BE49-F238E27FC236}">
                <a16:creationId xmlns:a16="http://schemas.microsoft.com/office/drawing/2014/main" id="{44B9F266-A2E4-47EE-A9D4-2D5FDBF3B0CE}"/>
              </a:ext>
            </a:extLst>
          </p:cNvPr>
          <p:cNvPicPr>
            <a:picLocks noChangeAspect="1"/>
          </p:cNvPicPr>
          <p:nvPr userDrawn="1"/>
        </p:nvPicPr>
        <p:blipFill>
          <a:blip r:embed="rId3"/>
          <a:stretch>
            <a:fillRect/>
          </a:stretch>
        </p:blipFill>
        <p:spPr>
          <a:xfrm>
            <a:off x="10092477" y="15635"/>
            <a:ext cx="1085850" cy="1114425"/>
          </a:xfrm>
          <a:prstGeom prst="rect">
            <a:avLst/>
          </a:prstGeom>
        </p:spPr>
      </p:pic>
      <p:grpSp>
        <p:nvGrpSpPr>
          <p:cNvPr id="24" name="Group 23">
            <a:extLst>
              <a:ext uri="{FF2B5EF4-FFF2-40B4-BE49-F238E27FC236}">
                <a16:creationId xmlns:a16="http://schemas.microsoft.com/office/drawing/2014/main" id="{E34CA400-BD42-4B6F-9359-A3CC74D771F6}"/>
              </a:ext>
            </a:extLst>
          </p:cNvPr>
          <p:cNvGrpSpPr/>
          <p:nvPr userDrawn="1"/>
        </p:nvGrpSpPr>
        <p:grpSpPr>
          <a:xfrm>
            <a:off x="11071799" y="592613"/>
            <a:ext cx="612475" cy="739834"/>
            <a:chOff x="5063706" y="603849"/>
            <a:chExt cx="612475" cy="739834"/>
          </a:xfrm>
        </p:grpSpPr>
        <p:pic>
          <p:nvPicPr>
            <p:cNvPr id="22" name="Picture 21">
              <a:extLst>
                <a:ext uri="{FF2B5EF4-FFF2-40B4-BE49-F238E27FC236}">
                  <a16:creationId xmlns:a16="http://schemas.microsoft.com/office/drawing/2014/main" id="{E10C2C9E-B25A-4241-93C6-A6471055362D}"/>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23" name="Rectangle 22">
              <a:extLst>
                <a:ext uri="{FF2B5EF4-FFF2-40B4-BE49-F238E27FC236}">
                  <a16:creationId xmlns:a16="http://schemas.microsoft.com/office/drawing/2014/main" id="{530185E2-C6B9-4B41-BF05-2AFDC6078CA0}"/>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1" name="Picture 30">
            <a:extLst>
              <a:ext uri="{FF2B5EF4-FFF2-40B4-BE49-F238E27FC236}">
                <a16:creationId xmlns:a16="http://schemas.microsoft.com/office/drawing/2014/main" id="{C2F8E543-0A49-4F11-897A-DDC039392107}"/>
              </a:ext>
            </a:extLst>
          </p:cNvPr>
          <p:cNvPicPr>
            <a:picLocks noChangeAspect="1"/>
          </p:cNvPicPr>
          <p:nvPr userDrawn="1"/>
        </p:nvPicPr>
        <p:blipFill>
          <a:blip r:embed="rId5"/>
          <a:stretch>
            <a:fillRect/>
          </a:stretch>
        </p:blipFill>
        <p:spPr>
          <a:xfrm rot="15963087">
            <a:off x="177229" y="6243085"/>
            <a:ext cx="447675" cy="390525"/>
          </a:xfrm>
          <a:prstGeom prst="rect">
            <a:avLst/>
          </a:prstGeom>
        </p:spPr>
      </p:pic>
      <p:sp>
        <p:nvSpPr>
          <p:cNvPr id="17" name="Pentagon 4">
            <a:extLst>
              <a:ext uri="{FF2B5EF4-FFF2-40B4-BE49-F238E27FC236}">
                <a16:creationId xmlns:a16="http://schemas.microsoft.com/office/drawing/2014/main" id="{B0B007C1-063C-4373-8774-C2CCFD09CD92}"/>
              </a:ext>
            </a:extLst>
          </p:cNvPr>
          <p:cNvSpPr/>
          <p:nvPr/>
        </p:nvSpPr>
        <p:spPr>
          <a:xfrm>
            <a:off x="-13447" y="559958"/>
            <a:ext cx="2985248" cy="805143"/>
          </a:xfrm>
          <a:prstGeom prst="homePlate">
            <a:avLst/>
          </a:prstGeom>
          <a:solidFill>
            <a:srgbClr val="D6EDCF"/>
          </a:solidFill>
          <a:ln w="9525">
            <a:solidFill>
              <a:srgbClr val="65BB7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169ABAD9-DB22-4C4D-9186-C94C05373031}"/>
              </a:ext>
            </a:extLst>
          </p:cNvPr>
          <p:cNvSpPr txBox="1"/>
          <p:nvPr/>
        </p:nvSpPr>
        <p:spPr>
          <a:xfrm>
            <a:off x="-116541" y="714366"/>
            <a:ext cx="3074895" cy="553998"/>
          </a:xfrm>
          <a:prstGeom prst="rect">
            <a:avLst/>
          </a:prstGeom>
          <a:noFill/>
          <a:ln w="9525">
            <a:noFill/>
          </a:ln>
        </p:spPr>
        <p:txBody>
          <a:bodyPr wrap="square" rtlCol="0">
            <a:spAutoFit/>
          </a:bodyPr>
          <a:lstStyle/>
          <a:p>
            <a:pPr algn="ctr"/>
            <a:r>
              <a:rPr lang="en-US" sz="3000" dirty="0">
                <a:solidFill>
                  <a:srgbClr val="30335D"/>
                </a:solidFill>
                <a:latin typeface="Avenir Medium" panose="02000503020000020003" pitchFamily="2" charset="0"/>
                <a:cs typeface="Futura Medium" panose="020B0602020204020303" pitchFamily="34" charset="-79"/>
              </a:rPr>
              <a:t>Practice</a:t>
            </a:r>
          </a:p>
        </p:txBody>
      </p:sp>
    </p:spTree>
    <p:extLst>
      <p:ext uri="{BB962C8B-B14F-4D97-AF65-F5344CB8AC3E}">
        <p14:creationId xmlns:p14="http://schemas.microsoft.com/office/powerpoint/2010/main" val="3642879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PurpleBG_Quotation">
    <p:bg>
      <p:bgPr>
        <a:solidFill>
          <a:srgbClr val="5A5AA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8"/>
            <a:ext cx="10515600" cy="2852737"/>
          </a:xfrm>
        </p:spPr>
        <p:txBody>
          <a:bodyPr anchor="b">
            <a:normAutofit/>
          </a:bodyPr>
          <a:lstStyle>
            <a:lvl1pPr algn="ctr">
              <a:defRPr sz="3200" b="0" i="1">
                <a:solidFill>
                  <a:schemeClr val="bg1"/>
                </a:solidFill>
                <a:latin typeface="Avenir Light Oblique" panose="020B0402020203090204"/>
              </a:defRPr>
            </a:lvl1pPr>
          </a:lstStyle>
          <a:p>
            <a:r>
              <a:rPr lang="en-US" dirty="0"/>
              <a:t>Use this slide design for quotations. Keep the font and italics as-is, and leave the quotation centered.</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hasCustomPrompt="1"/>
          </p:nvPr>
        </p:nvSpPr>
        <p:spPr>
          <a:xfrm>
            <a:off x="831850" y="4589463"/>
            <a:ext cx="10515600" cy="1500187"/>
          </a:xfrm>
        </p:spPr>
        <p:txBody>
          <a:bodyPr>
            <a:normAutofit/>
          </a:bodyPr>
          <a:lstStyle>
            <a:lvl1pPr marL="0" indent="0" algn="r">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Author or credit goes here</a:t>
            </a:r>
          </a:p>
        </p:txBody>
      </p:sp>
      <p:pic>
        <p:nvPicPr>
          <p:cNvPr id="7" name="Picture 6">
            <a:extLst>
              <a:ext uri="{FF2B5EF4-FFF2-40B4-BE49-F238E27FC236}">
                <a16:creationId xmlns:a16="http://schemas.microsoft.com/office/drawing/2014/main" id="{D28AA425-A0B3-4A28-8DE3-2E7EA36D97A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40881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LtPurple_Quotation">
    <p:bg>
      <p:bgPr>
        <a:solidFill>
          <a:srgbClr val="D2D2F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8"/>
            <a:ext cx="10515600" cy="2852737"/>
          </a:xfrm>
        </p:spPr>
        <p:txBody>
          <a:bodyPr anchor="b">
            <a:normAutofit/>
          </a:bodyPr>
          <a:lstStyle>
            <a:lvl1pPr algn="ctr">
              <a:defRPr sz="3200" b="0" i="1">
                <a:solidFill>
                  <a:srgbClr val="30335D"/>
                </a:solidFill>
                <a:latin typeface="Avenir Light Oblique" panose="020B0402020203090204"/>
              </a:defRPr>
            </a:lvl1pPr>
          </a:lstStyle>
          <a:p>
            <a:r>
              <a:rPr lang="en-US" dirty="0"/>
              <a:t>Use this slide design for quotations. Keep the font and italics as-is, and leave the quotation centered.</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hasCustomPrompt="1"/>
          </p:nvPr>
        </p:nvSpPr>
        <p:spPr>
          <a:xfrm>
            <a:off x="831850" y="4589463"/>
            <a:ext cx="10515600" cy="1500187"/>
          </a:xfrm>
        </p:spPr>
        <p:txBody>
          <a:bodyPr>
            <a:normAutofit/>
          </a:bodyPr>
          <a:lstStyle>
            <a:lvl1pPr marL="0" indent="0" algn="r">
              <a:buNone/>
              <a:defRPr sz="2000">
                <a:solidFill>
                  <a:srgbClr val="30335D"/>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Author or credit goes here</a:t>
            </a:r>
          </a:p>
        </p:txBody>
      </p:sp>
      <p:pic>
        <p:nvPicPr>
          <p:cNvPr id="7" name="Picture 6">
            <a:extLst>
              <a:ext uri="{FF2B5EF4-FFF2-40B4-BE49-F238E27FC236}">
                <a16:creationId xmlns:a16="http://schemas.microsoft.com/office/drawing/2014/main" id="{D28AA425-A0B3-4A28-8DE3-2E7EA36D97A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67895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Green_Quotation">
    <p:bg>
      <p:bgPr>
        <a:solidFill>
          <a:srgbClr val="D6EDC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512F6-B098-329C-B4BD-7F5A048E5972}"/>
              </a:ext>
            </a:extLst>
          </p:cNvPr>
          <p:cNvSpPr>
            <a:spLocks noGrp="1"/>
          </p:cNvSpPr>
          <p:nvPr>
            <p:ph type="title" hasCustomPrompt="1"/>
          </p:nvPr>
        </p:nvSpPr>
        <p:spPr>
          <a:xfrm>
            <a:off x="831850" y="1709738"/>
            <a:ext cx="10515600" cy="2852737"/>
          </a:xfrm>
        </p:spPr>
        <p:txBody>
          <a:bodyPr anchor="b">
            <a:normAutofit/>
          </a:bodyPr>
          <a:lstStyle>
            <a:lvl1pPr algn="ctr">
              <a:defRPr sz="3200" b="0" i="1">
                <a:solidFill>
                  <a:srgbClr val="30335D"/>
                </a:solidFill>
                <a:latin typeface="Avenir Light Oblique" panose="020B0402020203090204"/>
              </a:defRPr>
            </a:lvl1pPr>
          </a:lstStyle>
          <a:p>
            <a:r>
              <a:rPr lang="en-US" dirty="0"/>
              <a:t>Use this slide design for quotations. Keep the font and italics as-is, and leave the quotation centered.</a:t>
            </a:r>
          </a:p>
        </p:txBody>
      </p:sp>
      <p:sp>
        <p:nvSpPr>
          <p:cNvPr id="3" name="Text Placeholder 2">
            <a:extLst>
              <a:ext uri="{FF2B5EF4-FFF2-40B4-BE49-F238E27FC236}">
                <a16:creationId xmlns:a16="http://schemas.microsoft.com/office/drawing/2014/main" id="{C2ACC00C-897B-5796-A3D4-8D7E8BE10713}"/>
              </a:ext>
            </a:extLst>
          </p:cNvPr>
          <p:cNvSpPr>
            <a:spLocks noGrp="1"/>
          </p:cNvSpPr>
          <p:nvPr>
            <p:ph type="body" idx="1" hasCustomPrompt="1"/>
          </p:nvPr>
        </p:nvSpPr>
        <p:spPr>
          <a:xfrm>
            <a:off x="831850" y="4589463"/>
            <a:ext cx="10515600" cy="1500187"/>
          </a:xfrm>
        </p:spPr>
        <p:txBody>
          <a:bodyPr>
            <a:normAutofit/>
          </a:bodyPr>
          <a:lstStyle>
            <a:lvl1pPr marL="0" indent="0" algn="r">
              <a:buNone/>
              <a:defRPr sz="2000">
                <a:solidFill>
                  <a:srgbClr val="30335D"/>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Author or credit goes here</a:t>
            </a:r>
          </a:p>
        </p:txBody>
      </p:sp>
      <p:pic>
        <p:nvPicPr>
          <p:cNvPr id="7" name="Picture 6">
            <a:extLst>
              <a:ext uri="{FF2B5EF4-FFF2-40B4-BE49-F238E27FC236}">
                <a16:creationId xmlns:a16="http://schemas.microsoft.com/office/drawing/2014/main" id="{D28AA425-A0B3-4A28-8DE3-2E7EA36D97A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85513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90FFA-15FE-AC6D-4D47-C9720B56C7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E32FE1-3956-9401-7531-0720AA5E2E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4F3FE5-C445-BA58-D1C3-79D71BDF9C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4448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BEF935-1AA8-B8D7-7BF0-07A5200B52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5E0E3B-03AA-B7E7-B5D5-E701DFC887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654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2" r:id="rId4"/>
    <p:sldLayoutId id="2147483664" r:id="rId5"/>
    <p:sldLayoutId id="2147483660" r:id="rId6"/>
    <p:sldLayoutId id="2147483663" r:id="rId7"/>
    <p:sldLayoutId id="2147483661" r:id="rId8"/>
    <p:sldLayoutId id="2147483652" r:id="rId9"/>
    <p:sldLayoutId id="2147483653" r:id="rId10"/>
    <p:sldLayoutId id="2147483654" r:id="rId11"/>
    <p:sldLayoutId id="2147483655" r:id="rId12"/>
    <p:sldLayoutId id="2147483657" r:id="rId13"/>
  </p:sldLayoutIdLst>
  <p:txStyles>
    <p:titleStyle>
      <a:lvl1pPr algn="l" defTabSz="914400" rtl="0" eaLnBrk="1" latinLnBrk="0" hangingPunct="1">
        <a:lnSpc>
          <a:spcPct val="90000"/>
        </a:lnSpc>
        <a:spcBef>
          <a:spcPct val="0"/>
        </a:spcBef>
        <a:buNone/>
        <a:defRPr sz="3600" b="1" kern="1200">
          <a:solidFill>
            <a:srgbClr val="30335D"/>
          </a:solidFill>
          <a:latin typeface="Avenir Black" panose="02000503020000020003"/>
          <a:ea typeface="+mj-ea"/>
          <a:cs typeface="+mj-cs"/>
        </a:defRPr>
      </a:lvl1pPr>
    </p:titleStyle>
    <p:bodyStyle>
      <a:lvl1pPr marL="228600" indent="-228600" algn="l" defTabSz="914400" rtl="0" eaLnBrk="1" latinLnBrk="0" hangingPunct="1">
        <a:lnSpc>
          <a:spcPct val="90000"/>
        </a:lnSpc>
        <a:spcBef>
          <a:spcPts val="1000"/>
        </a:spcBef>
        <a:buClr>
          <a:srgbClr val="65BB7B"/>
        </a:buClr>
        <a:buFont typeface="Courier New" panose="02070309020205020404" pitchFamily="49" charset="0"/>
        <a:buChar char="o"/>
        <a:defRPr sz="2800" kern="1200">
          <a:solidFill>
            <a:srgbClr val="30335D"/>
          </a:solidFill>
          <a:latin typeface="Avenir"/>
          <a:ea typeface="+mn-ea"/>
          <a:cs typeface="+mn-cs"/>
        </a:defRPr>
      </a:lvl1pPr>
      <a:lvl2pPr marL="685800" indent="-228600" algn="l" defTabSz="914400" rtl="0" eaLnBrk="1" latinLnBrk="0" hangingPunct="1">
        <a:lnSpc>
          <a:spcPct val="90000"/>
        </a:lnSpc>
        <a:spcBef>
          <a:spcPts val="500"/>
        </a:spcBef>
        <a:buClr>
          <a:srgbClr val="65BB7B"/>
        </a:buClr>
        <a:buFont typeface="Courier New" panose="02070309020205020404" pitchFamily="49" charset="0"/>
        <a:buChar char="o"/>
        <a:defRPr sz="2600" kern="1200">
          <a:solidFill>
            <a:srgbClr val="30335D"/>
          </a:solidFill>
          <a:latin typeface="Avenir"/>
          <a:ea typeface="+mn-ea"/>
          <a:cs typeface="+mn-cs"/>
        </a:defRPr>
      </a:lvl2pPr>
      <a:lvl3pPr marL="1143000" indent="-228600" algn="l" defTabSz="914400" rtl="0" eaLnBrk="1" latinLnBrk="0" hangingPunct="1">
        <a:lnSpc>
          <a:spcPct val="90000"/>
        </a:lnSpc>
        <a:spcBef>
          <a:spcPts val="500"/>
        </a:spcBef>
        <a:buClr>
          <a:srgbClr val="65BB7B"/>
        </a:buClr>
        <a:buFont typeface="Courier New" panose="02070309020205020404" pitchFamily="49" charset="0"/>
        <a:buChar char="o"/>
        <a:defRPr sz="2400" kern="1200">
          <a:solidFill>
            <a:srgbClr val="30335D"/>
          </a:solidFill>
          <a:latin typeface="Avenir"/>
          <a:ea typeface="+mn-ea"/>
          <a:cs typeface="+mn-cs"/>
        </a:defRPr>
      </a:lvl3pPr>
      <a:lvl4pPr marL="1600200" indent="-228600" algn="l" defTabSz="914400" rtl="0" eaLnBrk="1" latinLnBrk="0" hangingPunct="1">
        <a:lnSpc>
          <a:spcPct val="90000"/>
        </a:lnSpc>
        <a:spcBef>
          <a:spcPts val="500"/>
        </a:spcBef>
        <a:buClr>
          <a:srgbClr val="65BB7B"/>
        </a:buClr>
        <a:buFont typeface="Courier New" panose="02070309020205020404" pitchFamily="49" charset="0"/>
        <a:buChar char="o"/>
        <a:defRPr sz="2200" kern="1200">
          <a:solidFill>
            <a:srgbClr val="30335D"/>
          </a:solidFill>
          <a:latin typeface="Avenir"/>
          <a:ea typeface="+mn-ea"/>
          <a:cs typeface="+mn-cs"/>
        </a:defRPr>
      </a:lvl4pPr>
      <a:lvl5pPr marL="2057400" indent="-228600" algn="l" defTabSz="914400" rtl="0" eaLnBrk="1" latinLnBrk="0" hangingPunct="1">
        <a:lnSpc>
          <a:spcPct val="90000"/>
        </a:lnSpc>
        <a:spcBef>
          <a:spcPts val="500"/>
        </a:spcBef>
        <a:buClr>
          <a:srgbClr val="65BB7B"/>
        </a:buClr>
        <a:buFont typeface="Courier New" panose="02070309020205020404" pitchFamily="49" charset="0"/>
        <a:buChar char="o"/>
        <a:defRPr sz="2000" kern="1200">
          <a:solidFill>
            <a:srgbClr val="30335D"/>
          </a:solidFill>
          <a:latin typeface="Aveni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30.png"/></Relationships>
</file>

<file path=ppt/slides/_rels/slide16.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svg"/><Relationship Id="rId18" Type="http://schemas.openxmlformats.org/officeDocument/2006/relationships/image" Target="../media/image46.png"/><Relationship Id="rId3" Type="http://schemas.openxmlformats.org/officeDocument/2006/relationships/image" Target="../media/image31.png"/><Relationship Id="rId21" Type="http://schemas.openxmlformats.org/officeDocument/2006/relationships/image" Target="../media/image49.png"/><Relationship Id="rId7" Type="http://schemas.openxmlformats.org/officeDocument/2006/relationships/image" Target="../media/image35.svg"/><Relationship Id="rId12" Type="http://schemas.openxmlformats.org/officeDocument/2006/relationships/image" Target="../media/image40.png"/><Relationship Id="rId17" Type="http://schemas.openxmlformats.org/officeDocument/2006/relationships/image" Target="../media/image45.svg"/><Relationship Id="rId2" Type="http://schemas.openxmlformats.org/officeDocument/2006/relationships/notesSlide" Target="../notesSlides/notesSlide11.xml"/><Relationship Id="rId16" Type="http://schemas.openxmlformats.org/officeDocument/2006/relationships/image" Target="../media/image44.png"/><Relationship Id="rId20"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34.png"/><Relationship Id="rId11" Type="http://schemas.openxmlformats.org/officeDocument/2006/relationships/image" Target="../media/image39.svg"/><Relationship Id="rId5" Type="http://schemas.openxmlformats.org/officeDocument/2006/relationships/image" Target="../media/image33.svg"/><Relationship Id="rId15" Type="http://schemas.openxmlformats.org/officeDocument/2006/relationships/image" Target="../media/image43.svg"/><Relationship Id="rId23" Type="http://schemas.openxmlformats.org/officeDocument/2006/relationships/image" Target="../media/image51.png"/><Relationship Id="rId10" Type="http://schemas.openxmlformats.org/officeDocument/2006/relationships/image" Target="../media/image38.png"/><Relationship Id="rId19" Type="http://schemas.openxmlformats.org/officeDocument/2006/relationships/image" Target="../media/image47.svg"/><Relationship Id="rId4" Type="http://schemas.openxmlformats.org/officeDocument/2006/relationships/image" Target="../media/image32.png"/><Relationship Id="rId9" Type="http://schemas.openxmlformats.org/officeDocument/2006/relationships/image" Target="../media/image37.svg"/><Relationship Id="rId14" Type="http://schemas.openxmlformats.org/officeDocument/2006/relationships/image" Target="../media/image42.png"/><Relationship Id="rId22" Type="http://schemas.openxmlformats.org/officeDocument/2006/relationships/image" Target="../media/image5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3.png"/><Relationship Id="rId5" Type="http://schemas.openxmlformats.org/officeDocument/2006/relationships/image" Target="../media/image52.png"/><Relationship Id="rId4" Type="http://schemas.openxmlformats.org/officeDocument/2006/relationships/image" Target="../media/image5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9C7AEA56-28DE-4C7F-B29E-CBA1FAF09F68}"/>
              </a:ext>
            </a:extLst>
          </p:cNvPr>
          <p:cNvSpPr>
            <a:spLocks noGrp="1"/>
          </p:cNvSpPr>
          <p:nvPr>
            <p:ph type="subTitle" idx="1"/>
          </p:nvPr>
        </p:nvSpPr>
        <p:spPr/>
        <p:txBody>
          <a:bodyPr vert="horz" lIns="91440" tIns="45720" rIns="91440" bIns="45720" rtlCol="0" anchor="t">
            <a:normAutofit/>
          </a:bodyPr>
          <a:lstStyle/>
          <a:p>
            <a:r>
              <a:rPr lang="en-US" dirty="0"/>
              <a:t>Getting Started with Deep Learning</a:t>
            </a:r>
          </a:p>
        </p:txBody>
      </p:sp>
      <p:pic>
        <p:nvPicPr>
          <p:cNvPr id="2" name="Picture 1" descr="Icon&#10;&#10;Description automatically generated">
            <a:extLst>
              <a:ext uri="{FF2B5EF4-FFF2-40B4-BE49-F238E27FC236}">
                <a16:creationId xmlns:a16="http://schemas.microsoft.com/office/drawing/2014/main" id="{50C890AD-FD13-619B-4B28-48EE842310FE}"/>
              </a:ext>
            </a:extLst>
          </p:cNvPr>
          <p:cNvPicPr>
            <a:picLocks noChangeAspect="1"/>
          </p:cNvPicPr>
          <p:nvPr/>
        </p:nvPicPr>
        <p:blipFill>
          <a:blip r:embed="rId3"/>
          <a:stretch>
            <a:fillRect/>
          </a:stretch>
        </p:blipFill>
        <p:spPr>
          <a:xfrm>
            <a:off x="11244281" y="5881015"/>
            <a:ext cx="879346" cy="864690"/>
          </a:xfrm>
          <a:prstGeom prst="rect">
            <a:avLst/>
          </a:prstGeom>
        </p:spPr>
      </p:pic>
    </p:spTree>
    <p:extLst>
      <p:ext uri="{BB962C8B-B14F-4D97-AF65-F5344CB8AC3E}">
        <p14:creationId xmlns:p14="http://schemas.microsoft.com/office/powerpoint/2010/main" val="857287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What is Deep Learning?</a:t>
            </a:r>
          </a:p>
        </p:txBody>
      </p:sp>
    </p:spTree>
    <p:extLst>
      <p:ext uri="{BB962C8B-B14F-4D97-AF65-F5344CB8AC3E}">
        <p14:creationId xmlns:p14="http://schemas.microsoft.com/office/powerpoint/2010/main" val="1153625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Imagine You’re Making a Cake…</a:t>
            </a:r>
          </a:p>
        </p:txBody>
      </p:sp>
      <p:pic>
        <p:nvPicPr>
          <p:cNvPr id="2052" name="Picture 4" descr="A large cake with candles and flowers in a room with people&#10;&#10;Description automatically generated">
            <a:extLst>
              <a:ext uri="{FF2B5EF4-FFF2-40B4-BE49-F238E27FC236}">
                <a16:creationId xmlns:a16="http://schemas.microsoft.com/office/drawing/2014/main" id="{DA1EDA8D-D892-83D9-75B8-FAC376992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0939" y="1702720"/>
            <a:ext cx="4676775" cy="42672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C4D85D3-A153-D261-9B28-FD8DA605F080}"/>
              </a:ext>
            </a:extLst>
          </p:cNvPr>
          <p:cNvSpPr txBox="1"/>
          <p:nvPr/>
        </p:nvSpPr>
        <p:spPr>
          <a:xfrm>
            <a:off x="1023691" y="3246566"/>
            <a:ext cx="1641796" cy="646331"/>
          </a:xfrm>
          <a:prstGeom prst="rect">
            <a:avLst/>
          </a:prstGeom>
          <a:noFill/>
        </p:spPr>
        <p:txBody>
          <a:bodyPr wrap="none" rtlCol="0">
            <a:spAutoFit/>
          </a:bodyPr>
          <a:lstStyle/>
          <a:p>
            <a:r>
              <a:rPr lang="en-US" sz="3600" dirty="0">
                <a:solidFill>
                  <a:srgbClr val="5A5AA8"/>
                </a:solidFill>
                <a:latin typeface="Avenir Black" panose="02000503020000020003"/>
              </a:rPr>
              <a:t>Input(s)</a:t>
            </a:r>
          </a:p>
        </p:txBody>
      </p:sp>
      <p:sp>
        <p:nvSpPr>
          <p:cNvPr id="7" name="TextBox 6">
            <a:extLst>
              <a:ext uri="{FF2B5EF4-FFF2-40B4-BE49-F238E27FC236}">
                <a16:creationId xmlns:a16="http://schemas.microsoft.com/office/drawing/2014/main" id="{356655B6-8BA2-9F8D-4893-96690695F9CC}"/>
              </a:ext>
            </a:extLst>
          </p:cNvPr>
          <p:cNvSpPr txBox="1"/>
          <p:nvPr/>
        </p:nvSpPr>
        <p:spPr>
          <a:xfrm>
            <a:off x="9131442" y="3367844"/>
            <a:ext cx="1524776" cy="646331"/>
          </a:xfrm>
          <a:prstGeom prst="rect">
            <a:avLst/>
          </a:prstGeom>
          <a:noFill/>
        </p:spPr>
        <p:txBody>
          <a:bodyPr wrap="none" rtlCol="0">
            <a:spAutoFit/>
          </a:bodyPr>
          <a:lstStyle/>
          <a:p>
            <a:r>
              <a:rPr lang="en-US" sz="3600" dirty="0">
                <a:solidFill>
                  <a:srgbClr val="5A5AA8"/>
                </a:solidFill>
                <a:latin typeface="Avenir Black" panose="02000503020000020003"/>
              </a:rPr>
              <a:t>Output</a:t>
            </a:r>
          </a:p>
        </p:txBody>
      </p:sp>
      <p:sp>
        <p:nvSpPr>
          <p:cNvPr id="8" name="Arrow: Right 7">
            <a:extLst>
              <a:ext uri="{FF2B5EF4-FFF2-40B4-BE49-F238E27FC236}">
                <a16:creationId xmlns:a16="http://schemas.microsoft.com/office/drawing/2014/main" id="{ED6D7B82-25EB-5F17-12D3-8586974B15E8}"/>
              </a:ext>
            </a:extLst>
          </p:cNvPr>
          <p:cNvSpPr/>
          <p:nvPr/>
        </p:nvSpPr>
        <p:spPr>
          <a:xfrm>
            <a:off x="2665487" y="3454476"/>
            <a:ext cx="717176" cy="346164"/>
          </a:xfrm>
          <a:prstGeom prst="rightArrow">
            <a:avLst/>
          </a:prstGeom>
          <a:solidFill>
            <a:srgbClr val="D6EDCF"/>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6529D906-C3BA-A1E1-79CA-6B7CA41EEB4E}"/>
              </a:ext>
            </a:extLst>
          </p:cNvPr>
          <p:cNvSpPr/>
          <p:nvPr/>
        </p:nvSpPr>
        <p:spPr>
          <a:xfrm>
            <a:off x="8295990" y="3490156"/>
            <a:ext cx="717176" cy="346164"/>
          </a:xfrm>
          <a:prstGeom prst="rightArrow">
            <a:avLst/>
          </a:prstGeom>
          <a:solidFill>
            <a:srgbClr val="D6EDCF"/>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8D0C6783-FBB3-9361-8071-42F7A6045D28}"/>
              </a:ext>
            </a:extLst>
          </p:cNvPr>
          <p:cNvGrpSpPr/>
          <p:nvPr/>
        </p:nvGrpSpPr>
        <p:grpSpPr>
          <a:xfrm>
            <a:off x="3135880" y="5314448"/>
            <a:ext cx="5300869" cy="1537223"/>
            <a:chOff x="3135880" y="5314448"/>
            <a:chExt cx="5300869" cy="1537223"/>
          </a:xfrm>
        </p:grpSpPr>
        <p:sp>
          <p:nvSpPr>
            <p:cNvPr id="3" name="Rectangle 2">
              <a:extLst>
                <a:ext uri="{FF2B5EF4-FFF2-40B4-BE49-F238E27FC236}">
                  <a16:creationId xmlns:a16="http://schemas.microsoft.com/office/drawing/2014/main" id="{C3CF54F5-20AB-0B75-084D-1C424A620F42}"/>
                </a:ext>
              </a:extLst>
            </p:cNvPr>
            <p:cNvSpPr/>
            <p:nvPr/>
          </p:nvSpPr>
          <p:spPr>
            <a:xfrm>
              <a:off x="3135880" y="5314448"/>
              <a:ext cx="5300869" cy="150350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2FCC6F0-64F7-8392-B369-6F0F3FC25242}"/>
                </a:ext>
              </a:extLst>
            </p:cNvPr>
            <p:cNvSpPr txBox="1"/>
            <p:nvPr/>
          </p:nvSpPr>
          <p:spPr>
            <a:xfrm>
              <a:off x="4523983" y="6266896"/>
              <a:ext cx="2524665" cy="584775"/>
            </a:xfrm>
            <a:prstGeom prst="rect">
              <a:avLst/>
            </a:prstGeom>
            <a:noFill/>
          </p:spPr>
          <p:txBody>
            <a:bodyPr wrap="none" rtlCol="0">
              <a:spAutoFit/>
            </a:bodyPr>
            <a:lstStyle/>
            <a:p>
              <a:r>
                <a:rPr lang="en-US" sz="3200" dirty="0">
                  <a:solidFill>
                    <a:srgbClr val="65BB7B"/>
                  </a:solidFill>
                  <a:latin typeface="Avenir Black" panose="02000503020000020003"/>
                </a:rPr>
                <a:t>Hidden Layers</a:t>
              </a:r>
            </a:p>
          </p:txBody>
        </p:sp>
        <p:sp>
          <p:nvSpPr>
            <p:cNvPr id="2" name="Left Brace 1">
              <a:extLst>
                <a:ext uri="{FF2B5EF4-FFF2-40B4-BE49-F238E27FC236}">
                  <a16:creationId xmlns:a16="http://schemas.microsoft.com/office/drawing/2014/main" id="{9B504E8A-D774-2A66-5947-7AF05F26FE7C}"/>
                </a:ext>
              </a:extLst>
            </p:cNvPr>
            <p:cNvSpPr/>
            <p:nvPr/>
          </p:nvSpPr>
          <p:spPr>
            <a:xfrm rot="16200000">
              <a:off x="5307754" y="3742900"/>
              <a:ext cx="1063142" cy="4206240"/>
            </a:xfrm>
            <a:prstGeom prst="leftBrace">
              <a:avLst>
                <a:gd name="adj1" fmla="val 61436"/>
                <a:gd name="adj2" fmla="val 50000"/>
              </a:avLst>
            </a:prstGeom>
            <a:ln w="57150">
              <a:solidFill>
                <a:srgbClr val="5A5AA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Tree>
    <p:extLst>
      <p:ext uri="{BB962C8B-B14F-4D97-AF65-F5344CB8AC3E}">
        <p14:creationId xmlns:p14="http://schemas.microsoft.com/office/powerpoint/2010/main" val="28421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2000" fill="hold"/>
                                        <p:tgtEl>
                                          <p:spTgt spid="205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What Can I Do with Neural Networks?</a:t>
            </a:r>
          </a:p>
        </p:txBody>
      </p:sp>
    </p:spTree>
    <p:extLst>
      <p:ext uri="{BB962C8B-B14F-4D97-AF65-F5344CB8AC3E}">
        <p14:creationId xmlns:p14="http://schemas.microsoft.com/office/powerpoint/2010/main" val="2128048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Example Neural Network Applications</a:t>
            </a:r>
          </a:p>
        </p:txBody>
      </p:sp>
      <p:pic>
        <p:nvPicPr>
          <p:cNvPr id="1032" name="Picture 8" descr="Blur icon&#10;">
            <a:extLst>
              <a:ext uri="{FF2B5EF4-FFF2-40B4-BE49-F238E27FC236}">
                <a16:creationId xmlns:a16="http://schemas.microsoft.com/office/drawing/2014/main" id="{952810D8-E1C4-8EDC-7369-BE609A8427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85864" y="3577040"/>
            <a:ext cx="1064962" cy="106496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 person standing at a podium with a speech bubble&#10;&#10;Description automatically generated">
            <a:extLst>
              <a:ext uri="{FF2B5EF4-FFF2-40B4-BE49-F238E27FC236}">
                <a16:creationId xmlns:a16="http://schemas.microsoft.com/office/drawing/2014/main" id="{DF66F58B-52A7-5568-CA90-ABF35074FA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55862" y="1618971"/>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An icon representing translation from one language into another.&#10;&#10;">
            <a:extLst>
              <a:ext uri="{FF2B5EF4-FFF2-40B4-BE49-F238E27FC236}">
                <a16:creationId xmlns:a16="http://schemas.microsoft.com/office/drawing/2014/main" id="{C354559A-7B3F-F7A7-F499-1F013D06BD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64931" y="3639235"/>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A phone with a globe and a smiling face&#10;&#10;Description automatically generated">
            <a:extLst>
              <a:ext uri="{FF2B5EF4-FFF2-40B4-BE49-F238E27FC236}">
                <a16:creationId xmlns:a16="http://schemas.microsoft.com/office/drawing/2014/main" id="{2326AD93-1317-069C-5C05-01E91BE5A9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336" y="1547253"/>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An icon representing time series with an upward trending line.">
            <a:extLst>
              <a:ext uri="{FF2B5EF4-FFF2-40B4-BE49-F238E27FC236}">
                <a16:creationId xmlns:a16="http://schemas.microsoft.com/office/drawing/2014/main" id="{CB69E0BA-E424-ADB5-A3EC-0B9C9FC0508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35274" y="4425047"/>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A cartoon of a person with wings&#10;&#10;Description automatically generated">
            <a:extLst>
              <a:ext uri="{FF2B5EF4-FFF2-40B4-BE49-F238E27FC236}">
                <a16:creationId xmlns:a16="http://schemas.microsoft.com/office/drawing/2014/main" id="{0C0453D1-4D1B-0833-9171-720FC87A954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006314" y="2487417"/>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An icon representing image to image translation&#10;">
            <a:extLst>
              <a:ext uri="{FF2B5EF4-FFF2-40B4-BE49-F238E27FC236}">
                <a16:creationId xmlns:a16="http://schemas.microsoft.com/office/drawing/2014/main" id="{2149A41F-14F2-2DE6-C4C2-5336F79B391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89479" y="4425047"/>
            <a:ext cx="1571625" cy="157162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216E301A-575F-5BB0-54EB-6A8A76560FB2}"/>
              </a:ext>
            </a:extLst>
          </p:cNvPr>
          <p:cNvGrpSpPr/>
          <p:nvPr/>
        </p:nvGrpSpPr>
        <p:grpSpPr>
          <a:xfrm>
            <a:off x="8703517" y="959684"/>
            <a:ext cx="3436095" cy="2637072"/>
            <a:chOff x="6065483" y="1416985"/>
            <a:chExt cx="3436095" cy="2637072"/>
          </a:xfrm>
        </p:grpSpPr>
        <p:pic>
          <p:nvPicPr>
            <p:cNvPr id="1026" name="Picture 2" descr="Object detection icon with a cherry being identified.">
              <a:extLst>
                <a:ext uri="{FF2B5EF4-FFF2-40B4-BE49-F238E27FC236}">
                  <a16:creationId xmlns:a16="http://schemas.microsoft.com/office/drawing/2014/main" id="{7B9C13DA-7EAF-FF26-3851-FF922CE0B29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65483" y="2356077"/>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logo of a fruit&#10;&#10;Description automatically generated">
              <a:extLst>
                <a:ext uri="{FF2B5EF4-FFF2-40B4-BE49-F238E27FC236}">
                  <a16:creationId xmlns:a16="http://schemas.microsoft.com/office/drawing/2014/main" id="{EF3490DD-4DC4-C5BA-368E-813858D98E4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929953" y="2314526"/>
              <a:ext cx="1571625" cy="15716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red cherry with a green border&#10;&#10;Description automatically generated">
              <a:extLst>
                <a:ext uri="{FF2B5EF4-FFF2-40B4-BE49-F238E27FC236}">
                  <a16:creationId xmlns:a16="http://schemas.microsoft.com/office/drawing/2014/main" id="{5094D9CD-049A-7943-9772-3A10A858A2F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010889" y="1416985"/>
              <a:ext cx="1571625" cy="15716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E05A0C-98D0-0B27-3E17-A8AA180E3434}"/>
                </a:ext>
              </a:extLst>
            </p:cNvPr>
            <p:cNvSpPr txBox="1"/>
            <p:nvPr/>
          </p:nvSpPr>
          <p:spPr>
            <a:xfrm>
              <a:off x="6778109" y="3684725"/>
              <a:ext cx="1804405" cy="369332"/>
            </a:xfrm>
            <a:prstGeom prst="rect">
              <a:avLst/>
            </a:prstGeom>
            <a:noFill/>
          </p:spPr>
          <p:txBody>
            <a:bodyPr wrap="none" rtlCol="0">
              <a:spAutoFit/>
            </a:bodyPr>
            <a:lstStyle/>
            <a:p>
              <a:r>
                <a:rPr lang="en-US">
                  <a:solidFill>
                    <a:srgbClr val="5A5AA8"/>
                  </a:solidFill>
                  <a:latin typeface="Avenir Black" panose="02000503020000020003"/>
                </a:rPr>
                <a:t>Computer Vision </a:t>
              </a:r>
            </a:p>
          </p:txBody>
        </p:sp>
      </p:grpSp>
      <p:sp>
        <p:nvSpPr>
          <p:cNvPr id="8" name="TextBox 7">
            <a:extLst>
              <a:ext uri="{FF2B5EF4-FFF2-40B4-BE49-F238E27FC236}">
                <a16:creationId xmlns:a16="http://schemas.microsoft.com/office/drawing/2014/main" id="{D70A0182-BD38-4F40-4DB5-BBA0883B6466}"/>
              </a:ext>
            </a:extLst>
          </p:cNvPr>
          <p:cNvSpPr txBox="1"/>
          <p:nvPr/>
        </p:nvSpPr>
        <p:spPr>
          <a:xfrm>
            <a:off x="770674" y="3273230"/>
            <a:ext cx="2873222" cy="369332"/>
          </a:xfrm>
          <a:prstGeom prst="rect">
            <a:avLst/>
          </a:prstGeom>
          <a:noFill/>
        </p:spPr>
        <p:txBody>
          <a:bodyPr wrap="none" rtlCol="0">
            <a:spAutoFit/>
          </a:bodyPr>
          <a:lstStyle/>
          <a:p>
            <a:r>
              <a:rPr lang="en-US">
                <a:solidFill>
                  <a:srgbClr val="5A5AA8"/>
                </a:solidFill>
                <a:latin typeface="Avenir Black" panose="02000503020000020003"/>
              </a:rPr>
              <a:t>Natural Language Processing</a:t>
            </a:r>
          </a:p>
        </p:txBody>
      </p:sp>
      <p:sp>
        <p:nvSpPr>
          <p:cNvPr id="9" name="TextBox 8">
            <a:extLst>
              <a:ext uri="{FF2B5EF4-FFF2-40B4-BE49-F238E27FC236}">
                <a16:creationId xmlns:a16="http://schemas.microsoft.com/office/drawing/2014/main" id="{5248192D-9E18-4D84-B929-8CB8C98D6197}"/>
              </a:ext>
            </a:extLst>
          </p:cNvPr>
          <p:cNvSpPr txBox="1"/>
          <p:nvPr/>
        </p:nvSpPr>
        <p:spPr>
          <a:xfrm>
            <a:off x="7887245" y="5994194"/>
            <a:ext cx="2067682" cy="369332"/>
          </a:xfrm>
          <a:prstGeom prst="rect">
            <a:avLst/>
          </a:prstGeom>
          <a:noFill/>
        </p:spPr>
        <p:txBody>
          <a:bodyPr wrap="none" rtlCol="0">
            <a:spAutoFit/>
          </a:bodyPr>
          <a:lstStyle/>
          <a:p>
            <a:r>
              <a:rPr lang="en-US">
                <a:solidFill>
                  <a:srgbClr val="5A5AA8"/>
                </a:solidFill>
                <a:latin typeface="Avenir Black" panose="02000503020000020003"/>
              </a:rPr>
              <a:t>Time Series Analysis</a:t>
            </a:r>
          </a:p>
        </p:txBody>
      </p:sp>
      <p:sp>
        <p:nvSpPr>
          <p:cNvPr id="12" name="TextBox 11">
            <a:extLst>
              <a:ext uri="{FF2B5EF4-FFF2-40B4-BE49-F238E27FC236}">
                <a16:creationId xmlns:a16="http://schemas.microsoft.com/office/drawing/2014/main" id="{A636F5FE-90CC-27BE-79BA-1FD147FBE494}"/>
              </a:ext>
            </a:extLst>
          </p:cNvPr>
          <p:cNvSpPr txBox="1"/>
          <p:nvPr/>
        </p:nvSpPr>
        <p:spPr>
          <a:xfrm>
            <a:off x="4719907" y="4055715"/>
            <a:ext cx="2110771" cy="369332"/>
          </a:xfrm>
          <a:prstGeom prst="rect">
            <a:avLst/>
          </a:prstGeom>
          <a:noFill/>
        </p:spPr>
        <p:txBody>
          <a:bodyPr wrap="none" rtlCol="0">
            <a:spAutoFit/>
          </a:bodyPr>
          <a:lstStyle/>
          <a:p>
            <a:r>
              <a:rPr lang="en-US">
                <a:solidFill>
                  <a:srgbClr val="5A5AA8"/>
                </a:solidFill>
                <a:latin typeface="Avenir Black" panose="02000503020000020003"/>
              </a:rPr>
              <a:t>Generative Methods</a:t>
            </a:r>
          </a:p>
        </p:txBody>
      </p:sp>
    </p:spTree>
    <p:extLst>
      <p:ext uri="{BB962C8B-B14F-4D97-AF65-F5344CB8AC3E}">
        <p14:creationId xmlns:p14="http://schemas.microsoft.com/office/powerpoint/2010/main" val="872440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Types of Networks</a:t>
            </a:r>
          </a:p>
        </p:txBody>
      </p:sp>
    </p:spTree>
    <p:extLst>
      <p:ext uri="{BB962C8B-B14F-4D97-AF65-F5344CB8AC3E}">
        <p14:creationId xmlns:p14="http://schemas.microsoft.com/office/powerpoint/2010/main" val="21194170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Example Network Architectures</a:t>
            </a:r>
          </a:p>
        </p:txBody>
      </p:sp>
      <p:pic>
        <p:nvPicPr>
          <p:cNvPr id="6" name="Picture 5">
            <a:extLst>
              <a:ext uri="{FF2B5EF4-FFF2-40B4-BE49-F238E27FC236}">
                <a16:creationId xmlns:a16="http://schemas.microsoft.com/office/drawing/2014/main" id="{3C6D7E9B-2BD8-699E-7C25-BD9891A820C2}"/>
              </a:ext>
            </a:extLst>
          </p:cNvPr>
          <p:cNvPicPr>
            <a:picLocks noChangeAspect="1"/>
          </p:cNvPicPr>
          <p:nvPr/>
        </p:nvPicPr>
        <p:blipFill>
          <a:blip r:embed="rId3"/>
          <a:stretch>
            <a:fillRect/>
          </a:stretch>
        </p:blipFill>
        <p:spPr>
          <a:xfrm>
            <a:off x="3674412" y="1896387"/>
            <a:ext cx="1532613" cy="1532613"/>
          </a:xfrm>
          <a:prstGeom prst="rect">
            <a:avLst/>
          </a:prstGeom>
        </p:spPr>
      </p:pic>
      <p:sp>
        <p:nvSpPr>
          <p:cNvPr id="7" name="TextBox 6">
            <a:extLst>
              <a:ext uri="{FF2B5EF4-FFF2-40B4-BE49-F238E27FC236}">
                <a16:creationId xmlns:a16="http://schemas.microsoft.com/office/drawing/2014/main" id="{7B45140B-AF2F-BAAC-6C8E-68FA7F5C602B}"/>
              </a:ext>
            </a:extLst>
          </p:cNvPr>
          <p:cNvSpPr txBox="1"/>
          <p:nvPr/>
        </p:nvSpPr>
        <p:spPr>
          <a:xfrm>
            <a:off x="6819741" y="5544739"/>
            <a:ext cx="972812"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RNN</a:t>
            </a:r>
            <a:endParaRPr lang="en-US" sz="2000">
              <a:solidFill>
                <a:srgbClr val="30335D"/>
              </a:solidFill>
              <a:latin typeface="Avenir Black" panose="02000503020000020003"/>
            </a:endParaRPr>
          </a:p>
        </p:txBody>
      </p:sp>
      <p:sp>
        <p:nvSpPr>
          <p:cNvPr id="8" name="TextBox 7">
            <a:extLst>
              <a:ext uri="{FF2B5EF4-FFF2-40B4-BE49-F238E27FC236}">
                <a16:creationId xmlns:a16="http://schemas.microsoft.com/office/drawing/2014/main" id="{B96D72A9-B1E2-C393-DE9C-7E080C380F73}"/>
              </a:ext>
            </a:extLst>
          </p:cNvPr>
          <p:cNvSpPr txBox="1"/>
          <p:nvPr/>
        </p:nvSpPr>
        <p:spPr>
          <a:xfrm>
            <a:off x="5207025" y="1820996"/>
            <a:ext cx="1139374"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CNN</a:t>
            </a:r>
            <a:endParaRPr lang="en-US" sz="2000">
              <a:solidFill>
                <a:srgbClr val="30335D"/>
              </a:solidFill>
              <a:latin typeface="Avenir Black" panose="02000503020000020003"/>
            </a:endParaRPr>
          </a:p>
        </p:txBody>
      </p:sp>
      <p:sp>
        <p:nvSpPr>
          <p:cNvPr id="9" name="TextBox 8">
            <a:extLst>
              <a:ext uri="{FF2B5EF4-FFF2-40B4-BE49-F238E27FC236}">
                <a16:creationId xmlns:a16="http://schemas.microsoft.com/office/drawing/2014/main" id="{B45BBC2B-FF50-D4FB-3C28-A4FC8E6F7AB4}"/>
              </a:ext>
            </a:extLst>
          </p:cNvPr>
          <p:cNvSpPr txBox="1"/>
          <p:nvPr/>
        </p:nvSpPr>
        <p:spPr>
          <a:xfrm>
            <a:off x="10214426" y="2221106"/>
            <a:ext cx="1139374"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LSTM</a:t>
            </a:r>
            <a:endParaRPr lang="en-US" sz="2000">
              <a:solidFill>
                <a:srgbClr val="30335D"/>
              </a:solidFill>
              <a:latin typeface="Avenir Black" panose="02000503020000020003"/>
            </a:endParaRPr>
          </a:p>
        </p:txBody>
      </p:sp>
      <p:pic>
        <p:nvPicPr>
          <p:cNvPr id="10" name="Picture 9">
            <a:extLst>
              <a:ext uri="{FF2B5EF4-FFF2-40B4-BE49-F238E27FC236}">
                <a16:creationId xmlns:a16="http://schemas.microsoft.com/office/drawing/2014/main" id="{AFEEC8AD-28F1-F7AE-F781-C1ED41FE9974}"/>
              </a:ext>
            </a:extLst>
          </p:cNvPr>
          <p:cNvPicPr>
            <a:picLocks noChangeAspect="1"/>
          </p:cNvPicPr>
          <p:nvPr/>
        </p:nvPicPr>
        <p:blipFill>
          <a:blip r:embed="rId4"/>
          <a:stretch>
            <a:fillRect/>
          </a:stretch>
        </p:blipFill>
        <p:spPr>
          <a:xfrm>
            <a:off x="9658310" y="2586389"/>
            <a:ext cx="1532613" cy="1532613"/>
          </a:xfrm>
          <a:prstGeom prst="rect">
            <a:avLst/>
          </a:prstGeom>
        </p:spPr>
      </p:pic>
      <p:pic>
        <p:nvPicPr>
          <p:cNvPr id="11" name="Picture 10">
            <a:extLst>
              <a:ext uri="{FF2B5EF4-FFF2-40B4-BE49-F238E27FC236}">
                <a16:creationId xmlns:a16="http://schemas.microsoft.com/office/drawing/2014/main" id="{33BF7B73-8006-EA3B-F947-A76C282700E7}"/>
              </a:ext>
            </a:extLst>
          </p:cNvPr>
          <p:cNvPicPr>
            <a:picLocks noChangeAspect="1"/>
          </p:cNvPicPr>
          <p:nvPr/>
        </p:nvPicPr>
        <p:blipFill>
          <a:blip r:embed="rId5"/>
          <a:stretch>
            <a:fillRect/>
          </a:stretch>
        </p:blipFill>
        <p:spPr>
          <a:xfrm>
            <a:off x="7485977" y="4356928"/>
            <a:ext cx="1532613" cy="1532613"/>
          </a:xfrm>
          <a:prstGeom prst="rect">
            <a:avLst/>
          </a:prstGeom>
        </p:spPr>
      </p:pic>
      <p:pic>
        <p:nvPicPr>
          <p:cNvPr id="12" name="Picture 11">
            <a:extLst>
              <a:ext uri="{FF2B5EF4-FFF2-40B4-BE49-F238E27FC236}">
                <a16:creationId xmlns:a16="http://schemas.microsoft.com/office/drawing/2014/main" id="{CD24B0D5-4EF5-8B20-CAB2-441F24979084}"/>
              </a:ext>
            </a:extLst>
          </p:cNvPr>
          <p:cNvPicPr>
            <a:picLocks noChangeAspect="1"/>
          </p:cNvPicPr>
          <p:nvPr/>
        </p:nvPicPr>
        <p:blipFill>
          <a:blip r:embed="rId6"/>
          <a:stretch>
            <a:fillRect/>
          </a:stretch>
        </p:blipFill>
        <p:spPr>
          <a:xfrm>
            <a:off x="1246443" y="3969183"/>
            <a:ext cx="1532615" cy="1532615"/>
          </a:xfrm>
          <a:prstGeom prst="rect">
            <a:avLst/>
          </a:prstGeom>
        </p:spPr>
      </p:pic>
      <p:sp>
        <p:nvSpPr>
          <p:cNvPr id="13" name="TextBox 12">
            <a:extLst>
              <a:ext uri="{FF2B5EF4-FFF2-40B4-BE49-F238E27FC236}">
                <a16:creationId xmlns:a16="http://schemas.microsoft.com/office/drawing/2014/main" id="{1920A04A-84D9-7475-E96D-03218FFE8D15}"/>
              </a:ext>
            </a:extLst>
          </p:cNvPr>
          <p:cNvSpPr txBox="1"/>
          <p:nvPr/>
        </p:nvSpPr>
        <p:spPr>
          <a:xfrm>
            <a:off x="1437924" y="5464740"/>
            <a:ext cx="1927740"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Transformer</a:t>
            </a:r>
            <a:endParaRPr lang="en-US" sz="2000">
              <a:solidFill>
                <a:srgbClr val="30335D"/>
              </a:solidFill>
              <a:latin typeface="Avenir Black" panose="02000503020000020003"/>
            </a:endParaRPr>
          </a:p>
        </p:txBody>
      </p:sp>
      <p:pic>
        <p:nvPicPr>
          <p:cNvPr id="14" name="Picture 13">
            <a:extLst>
              <a:ext uri="{FF2B5EF4-FFF2-40B4-BE49-F238E27FC236}">
                <a16:creationId xmlns:a16="http://schemas.microsoft.com/office/drawing/2014/main" id="{0C09DD42-4CD3-6AA4-CA42-9A13838A0164}"/>
              </a:ext>
            </a:extLst>
          </p:cNvPr>
          <p:cNvPicPr>
            <a:picLocks noChangeAspect="1"/>
          </p:cNvPicPr>
          <p:nvPr/>
        </p:nvPicPr>
        <p:blipFill>
          <a:blip r:embed="rId7"/>
          <a:stretch>
            <a:fillRect/>
          </a:stretch>
        </p:blipFill>
        <p:spPr>
          <a:xfrm>
            <a:off x="7841720" y="304250"/>
            <a:ext cx="1532613" cy="1532613"/>
          </a:xfrm>
          <a:prstGeom prst="rect">
            <a:avLst/>
          </a:prstGeom>
        </p:spPr>
      </p:pic>
      <p:sp>
        <p:nvSpPr>
          <p:cNvPr id="15" name="TextBox 14">
            <a:extLst>
              <a:ext uri="{FF2B5EF4-FFF2-40B4-BE49-F238E27FC236}">
                <a16:creationId xmlns:a16="http://schemas.microsoft.com/office/drawing/2014/main" id="{8A4BC4FF-D28D-6F55-DE3C-E71A3955D430}"/>
              </a:ext>
            </a:extLst>
          </p:cNvPr>
          <p:cNvSpPr txBox="1"/>
          <p:nvPr/>
        </p:nvSpPr>
        <p:spPr>
          <a:xfrm>
            <a:off x="8339539" y="1836863"/>
            <a:ext cx="980697"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GAN</a:t>
            </a:r>
            <a:endParaRPr lang="en-US" sz="2000">
              <a:solidFill>
                <a:srgbClr val="30335D"/>
              </a:solidFill>
              <a:latin typeface="Avenir Black" panose="02000503020000020003"/>
            </a:endParaRPr>
          </a:p>
        </p:txBody>
      </p:sp>
      <p:pic>
        <p:nvPicPr>
          <p:cNvPr id="16" name="Picture 15">
            <a:extLst>
              <a:ext uri="{FF2B5EF4-FFF2-40B4-BE49-F238E27FC236}">
                <a16:creationId xmlns:a16="http://schemas.microsoft.com/office/drawing/2014/main" id="{492A2D1F-C7EA-E865-A221-5D286E133BB0}"/>
              </a:ext>
            </a:extLst>
          </p:cNvPr>
          <p:cNvPicPr>
            <a:picLocks noChangeAspect="1"/>
          </p:cNvPicPr>
          <p:nvPr/>
        </p:nvPicPr>
        <p:blipFill>
          <a:blip r:embed="rId8"/>
          <a:stretch>
            <a:fillRect/>
          </a:stretch>
        </p:blipFill>
        <p:spPr>
          <a:xfrm>
            <a:off x="4136753" y="3612287"/>
            <a:ext cx="1532613" cy="1532613"/>
          </a:xfrm>
          <a:prstGeom prst="rect">
            <a:avLst/>
          </a:prstGeom>
        </p:spPr>
      </p:pic>
      <p:sp>
        <p:nvSpPr>
          <p:cNvPr id="17" name="TextBox 16">
            <a:extLst>
              <a:ext uri="{FF2B5EF4-FFF2-40B4-BE49-F238E27FC236}">
                <a16:creationId xmlns:a16="http://schemas.microsoft.com/office/drawing/2014/main" id="{8CF46843-CFC6-B449-2C05-77A92693B15A}"/>
              </a:ext>
            </a:extLst>
          </p:cNvPr>
          <p:cNvSpPr txBox="1"/>
          <p:nvPr/>
        </p:nvSpPr>
        <p:spPr>
          <a:xfrm>
            <a:off x="4511583" y="5144900"/>
            <a:ext cx="980697" cy="400110"/>
          </a:xfrm>
          <a:prstGeom prst="rect">
            <a:avLst/>
          </a:prstGeom>
          <a:noFill/>
        </p:spPr>
        <p:txBody>
          <a:bodyPr wrap="square" rtlCol="0">
            <a:spAutoFit/>
          </a:bodyPr>
          <a:lstStyle/>
          <a:p>
            <a:pPr defTabSz="713232">
              <a:spcAft>
                <a:spcPts val="600"/>
              </a:spcAft>
            </a:pPr>
            <a:r>
              <a:rPr lang="en-US" sz="2000" kern="1200" err="1">
                <a:solidFill>
                  <a:srgbClr val="30335D"/>
                </a:solidFill>
                <a:latin typeface="Avenir Black" panose="02000503020000020003"/>
              </a:rPr>
              <a:t>cGAN</a:t>
            </a:r>
            <a:endParaRPr lang="en-US" sz="2000">
              <a:solidFill>
                <a:srgbClr val="30335D"/>
              </a:solidFill>
              <a:latin typeface="Avenir Black" panose="02000503020000020003"/>
            </a:endParaRPr>
          </a:p>
        </p:txBody>
      </p:sp>
      <p:pic>
        <p:nvPicPr>
          <p:cNvPr id="18" name="Picture 17">
            <a:extLst>
              <a:ext uri="{FF2B5EF4-FFF2-40B4-BE49-F238E27FC236}">
                <a16:creationId xmlns:a16="http://schemas.microsoft.com/office/drawing/2014/main" id="{4B85C111-49B1-0B92-2B10-1DE9FA4A2EE1}"/>
              </a:ext>
            </a:extLst>
          </p:cNvPr>
          <p:cNvPicPr>
            <a:picLocks noChangeAspect="1"/>
          </p:cNvPicPr>
          <p:nvPr/>
        </p:nvPicPr>
        <p:blipFill>
          <a:blip r:embed="rId9"/>
          <a:stretch>
            <a:fillRect/>
          </a:stretch>
        </p:blipFill>
        <p:spPr>
          <a:xfrm>
            <a:off x="784101" y="1393260"/>
            <a:ext cx="1532615" cy="1532615"/>
          </a:xfrm>
          <a:prstGeom prst="rect">
            <a:avLst/>
          </a:prstGeom>
        </p:spPr>
      </p:pic>
      <p:sp>
        <p:nvSpPr>
          <p:cNvPr id="19" name="TextBox 18">
            <a:extLst>
              <a:ext uri="{FF2B5EF4-FFF2-40B4-BE49-F238E27FC236}">
                <a16:creationId xmlns:a16="http://schemas.microsoft.com/office/drawing/2014/main" id="{457E99CD-3D2D-2E2D-28B6-ADC53A72ACFC}"/>
              </a:ext>
            </a:extLst>
          </p:cNvPr>
          <p:cNvSpPr txBox="1"/>
          <p:nvPr/>
        </p:nvSpPr>
        <p:spPr>
          <a:xfrm>
            <a:off x="784101" y="2925061"/>
            <a:ext cx="2118895" cy="400110"/>
          </a:xfrm>
          <a:prstGeom prst="rect">
            <a:avLst/>
          </a:prstGeom>
          <a:noFill/>
        </p:spPr>
        <p:txBody>
          <a:bodyPr wrap="square" rtlCol="0">
            <a:spAutoFit/>
          </a:bodyPr>
          <a:lstStyle/>
          <a:p>
            <a:pPr defTabSz="713232">
              <a:spcAft>
                <a:spcPts val="600"/>
              </a:spcAft>
            </a:pPr>
            <a:r>
              <a:rPr lang="en-US" sz="2000" kern="1200">
                <a:solidFill>
                  <a:srgbClr val="30335D"/>
                </a:solidFill>
                <a:latin typeface="Avenir Black" panose="02000503020000020003"/>
              </a:rPr>
              <a:t>Stable Diffusion</a:t>
            </a:r>
            <a:endParaRPr lang="en-US" sz="2000">
              <a:solidFill>
                <a:srgbClr val="30335D"/>
              </a:solidFill>
              <a:latin typeface="Avenir Black" panose="02000503020000020003"/>
            </a:endParaRPr>
          </a:p>
        </p:txBody>
      </p:sp>
      <p:sp>
        <p:nvSpPr>
          <p:cNvPr id="2" name="TextBox 1">
            <a:extLst>
              <a:ext uri="{FF2B5EF4-FFF2-40B4-BE49-F238E27FC236}">
                <a16:creationId xmlns:a16="http://schemas.microsoft.com/office/drawing/2014/main" id="{6CE901E5-701F-4AE0-0DF4-2991482C921E}"/>
              </a:ext>
            </a:extLst>
          </p:cNvPr>
          <p:cNvSpPr txBox="1"/>
          <p:nvPr/>
        </p:nvSpPr>
        <p:spPr>
          <a:xfrm>
            <a:off x="3154233" y="6455791"/>
            <a:ext cx="5244957" cy="369332"/>
          </a:xfrm>
          <a:prstGeom prst="rect">
            <a:avLst/>
          </a:prstGeom>
          <a:noFill/>
        </p:spPr>
        <p:txBody>
          <a:bodyPr wrap="square" rtlCol="0">
            <a:spAutoFit/>
          </a:bodyPr>
          <a:lstStyle/>
          <a:p>
            <a:r>
              <a:rPr lang="en-US" dirty="0"/>
              <a:t>All images on this slide were  generated using AI tools</a:t>
            </a:r>
          </a:p>
        </p:txBody>
      </p:sp>
    </p:spTree>
    <p:extLst>
      <p:ext uri="{BB962C8B-B14F-4D97-AF65-F5344CB8AC3E}">
        <p14:creationId xmlns:p14="http://schemas.microsoft.com/office/powerpoint/2010/main" val="4266487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A Word on Model Zoos</a:t>
            </a:r>
          </a:p>
        </p:txBody>
      </p:sp>
      <p:pic>
        <p:nvPicPr>
          <p:cNvPr id="2" name="Picture 1">
            <a:extLst>
              <a:ext uri="{FF2B5EF4-FFF2-40B4-BE49-F238E27FC236}">
                <a16:creationId xmlns:a16="http://schemas.microsoft.com/office/drawing/2014/main" id="{7B1BE3C0-4F33-3547-0292-DD442F683361}"/>
              </a:ext>
            </a:extLst>
          </p:cNvPr>
          <p:cNvPicPr>
            <a:picLocks noChangeAspect="1"/>
          </p:cNvPicPr>
          <p:nvPr/>
        </p:nvPicPr>
        <p:blipFill>
          <a:blip r:embed="rId3"/>
          <a:stretch>
            <a:fillRect/>
          </a:stretch>
        </p:blipFill>
        <p:spPr>
          <a:xfrm>
            <a:off x="4958856" y="2375645"/>
            <a:ext cx="2274288" cy="2106709"/>
          </a:xfrm>
          <a:prstGeom prst="rect">
            <a:avLst/>
          </a:prstGeom>
        </p:spPr>
      </p:pic>
      <p:pic>
        <p:nvPicPr>
          <p:cNvPr id="5" name="Graphic 4" descr="Rhino with solid fill">
            <a:extLst>
              <a:ext uri="{FF2B5EF4-FFF2-40B4-BE49-F238E27FC236}">
                <a16:creationId xmlns:a16="http://schemas.microsoft.com/office/drawing/2014/main" id="{6A927CEF-0564-0ECA-6262-2A81BDD6CB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38367" y="1991119"/>
            <a:ext cx="914400" cy="914400"/>
          </a:xfrm>
          <a:prstGeom prst="rect">
            <a:avLst/>
          </a:prstGeom>
        </p:spPr>
      </p:pic>
      <p:pic>
        <p:nvPicPr>
          <p:cNvPr id="21" name="Graphic 20" descr="Elephant with solid fill">
            <a:extLst>
              <a:ext uri="{FF2B5EF4-FFF2-40B4-BE49-F238E27FC236}">
                <a16:creationId xmlns:a16="http://schemas.microsoft.com/office/drawing/2014/main" id="{B19B7081-322F-3A58-7A80-A6E03FBEEDD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H="1">
            <a:off x="8917879" y="2635344"/>
            <a:ext cx="914399" cy="914400"/>
          </a:xfrm>
          <a:prstGeom prst="rect">
            <a:avLst/>
          </a:prstGeom>
        </p:spPr>
      </p:pic>
      <p:pic>
        <p:nvPicPr>
          <p:cNvPr id="23" name="Graphic 22" descr="Hippo with solid fill">
            <a:extLst>
              <a:ext uri="{FF2B5EF4-FFF2-40B4-BE49-F238E27FC236}">
                <a16:creationId xmlns:a16="http://schemas.microsoft.com/office/drawing/2014/main" id="{A93C9031-9D07-1D66-523D-32C68B66B50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870653" y="4336200"/>
            <a:ext cx="914400" cy="914400"/>
          </a:xfrm>
          <a:prstGeom prst="rect">
            <a:avLst/>
          </a:prstGeom>
        </p:spPr>
      </p:pic>
      <p:pic>
        <p:nvPicPr>
          <p:cNvPr id="25" name="Graphic 24" descr="Monkey with solid fill">
            <a:extLst>
              <a:ext uri="{FF2B5EF4-FFF2-40B4-BE49-F238E27FC236}">
                <a16:creationId xmlns:a16="http://schemas.microsoft.com/office/drawing/2014/main" id="{E72D24BB-0D62-6D1B-8E63-AAD2ACAC562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760106" y="2328098"/>
            <a:ext cx="567747" cy="567747"/>
          </a:xfrm>
          <a:prstGeom prst="rect">
            <a:avLst/>
          </a:prstGeom>
        </p:spPr>
      </p:pic>
      <p:pic>
        <p:nvPicPr>
          <p:cNvPr id="27" name="Graphic 26" descr="Giraffe with solid fill">
            <a:extLst>
              <a:ext uri="{FF2B5EF4-FFF2-40B4-BE49-F238E27FC236}">
                <a16:creationId xmlns:a16="http://schemas.microsoft.com/office/drawing/2014/main" id="{D5B4E2E9-D63E-73D3-8F9E-515EABA8FDE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837527" y="1525457"/>
            <a:ext cx="914400" cy="1325563"/>
          </a:xfrm>
          <a:prstGeom prst="rect">
            <a:avLst/>
          </a:prstGeom>
        </p:spPr>
      </p:pic>
      <p:pic>
        <p:nvPicPr>
          <p:cNvPr id="29" name="Graphic 28" descr="Gorilla with solid fill">
            <a:extLst>
              <a:ext uri="{FF2B5EF4-FFF2-40B4-BE49-F238E27FC236}">
                <a16:creationId xmlns:a16="http://schemas.microsoft.com/office/drawing/2014/main" id="{E8FED2A8-44EE-38BE-552A-5E679F72190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a:off x="5654351" y="4614109"/>
            <a:ext cx="1028229" cy="914400"/>
          </a:xfrm>
          <a:prstGeom prst="rect">
            <a:avLst/>
          </a:prstGeom>
        </p:spPr>
      </p:pic>
      <p:pic>
        <p:nvPicPr>
          <p:cNvPr id="31" name="Graphic 30" descr="Lion with solid fill">
            <a:extLst>
              <a:ext uri="{FF2B5EF4-FFF2-40B4-BE49-F238E27FC236}">
                <a16:creationId xmlns:a16="http://schemas.microsoft.com/office/drawing/2014/main" id="{A2A781D9-D7DA-C0AD-4373-6B23968F4776}"/>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8125944" y="4482354"/>
            <a:ext cx="914400" cy="914400"/>
          </a:xfrm>
          <a:prstGeom prst="rect">
            <a:avLst/>
          </a:prstGeom>
        </p:spPr>
      </p:pic>
      <p:pic>
        <p:nvPicPr>
          <p:cNvPr id="33" name="Graphic 32" descr="Palm tree with solid fill">
            <a:extLst>
              <a:ext uri="{FF2B5EF4-FFF2-40B4-BE49-F238E27FC236}">
                <a16:creationId xmlns:a16="http://schemas.microsoft.com/office/drawing/2014/main" id="{339C501A-CB7F-A483-8473-413498F1E766}"/>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2024178" y="1490100"/>
            <a:ext cx="1916437" cy="1916437"/>
          </a:xfrm>
          <a:prstGeom prst="rect">
            <a:avLst/>
          </a:prstGeom>
        </p:spPr>
      </p:pic>
      <p:pic>
        <p:nvPicPr>
          <p:cNvPr id="34" name="Graphic 33" descr="Palm tree with solid fill">
            <a:extLst>
              <a:ext uri="{FF2B5EF4-FFF2-40B4-BE49-F238E27FC236}">
                <a16:creationId xmlns:a16="http://schemas.microsoft.com/office/drawing/2014/main" id="{99D11C51-8DD7-B13C-D0BF-F8069102DE14}"/>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2913736" y="4292381"/>
            <a:ext cx="1916437" cy="1916437"/>
          </a:xfrm>
          <a:prstGeom prst="rect">
            <a:avLst/>
          </a:prstGeom>
        </p:spPr>
      </p:pic>
      <p:pic>
        <p:nvPicPr>
          <p:cNvPr id="35" name="Graphic 34" descr="Palm tree with solid fill">
            <a:extLst>
              <a:ext uri="{FF2B5EF4-FFF2-40B4-BE49-F238E27FC236}">
                <a16:creationId xmlns:a16="http://schemas.microsoft.com/office/drawing/2014/main" id="{3A06777D-6CD2-0DFA-6DB4-7290FDE065FF}"/>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037170" y="3524135"/>
            <a:ext cx="1916437" cy="1916437"/>
          </a:xfrm>
          <a:prstGeom prst="rect">
            <a:avLst/>
          </a:prstGeom>
        </p:spPr>
      </p:pic>
      <p:pic>
        <p:nvPicPr>
          <p:cNvPr id="36" name="Graphic 35" descr="Palm tree with solid fill">
            <a:extLst>
              <a:ext uri="{FF2B5EF4-FFF2-40B4-BE49-F238E27FC236}">
                <a16:creationId xmlns:a16="http://schemas.microsoft.com/office/drawing/2014/main" id="{C469395D-97EE-0F89-F49F-DF1F01763271}"/>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437363" y="1474896"/>
            <a:ext cx="1916437" cy="1916437"/>
          </a:xfrm>
          <a:prstGeom prst="rect">
            <a:avLst/>
          </a:prstGeom>
        </p:spPr>
      </p:pic>
      <p:pic>
        <p:nvPicPr>
          <p:cNvPr id="6" name="Picture 5">
            <a:extLst>
              <a:ext uri="{FF2B5EF4-FFF2-40B4-BE49-F238E27FC236}">
                <a16:creationId xmlns:a16="http://schemas.microsoft.com/office/drawing/2014/main" id="{5C499FE1-8743-573F-9EFE-9878D94B91FA}"/>
              </a:ext>
            </a:extLst>
          </p:cNvPr>
          <p:cNvPicPr>
            <a:picLocks noChangeAspect="1"/>
          </p:cNvPicPr>
          <p:nvPr/>
        </p:nvPicPr>
        <p:blipFill>
          <a:blip r:embed="rId20"/>
          <a:stretch>
            <a:fillRect/>
          </a:stretch>
        </p:blipFill>
        <p:spPr>
          <a:xfrm>
            <a:off x="2757456" y="6228407"/>
            <a:ext cx="3399886" cy="511633"/>
          </a:xfrm>
          <a:prstGeom prst="rect">
            <a:avLst/>
          </a:prstGeom>
        </p:spPr>
      </p:pic>
      <p:pic>
        <p:nvPicPr>
          <p:cNvPr id="8" name="Picture 7">
            <a:extLst>
              <a:ext uri="{FF2B5EF4-FFF2-40B4-BE49-F238E27FC236}">
                <a16:creationId xmlns:a16="http://schemas.microsoft.com/office/drawing/2014/main" id="{44585244-8C09-D3DC-58D5-8E242DA6546F}"/>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310028" y="6421309"/>
            <a:ext cx="1143000" cy="285750"/>
          </a:xfrm>
          <a:prstGeom prst="rect">
            <a:avLst/>
          </a:prstGeom>
        </p:spPr>
      </p:pic>
      <p:pic>
        <p:nvPicPr>
          <p:cNvPr id="9" name="Picture 8" descr="TensorFlow logo">
            <a:extLst>
              <a:ext uri="{FF2B5EF4-FFF2-40B4-BE49-F238E27FC236}">
                <a16:creationId xmlns:a16="http://schemas.microsoft.com/office/drawing/2014/main" id="{0E5B74A3-1747-FAE6-DDAE-5983FCD4F77B}"/>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132369" y="5791457"/>
            <a:ext cx="1476568" cy="948583"/>
          </a:xfrm>
          <a:prstGeom prst="rect">
            <a:avLst/>
          </a:prstGeom>
        </p:spPr>
      </p:pic>
      <p:pic>
        <p:nvPicPr>
          <p:cNvPr id="11" name="Picture 10">
            <a:extLst>
              <a:ext uri="{FF2B5EF4-FFF2-40B4-BE49-F238E27FC236}">
                <a16:creationId xmlns:a16="http://schemas.microsoft.com/office/drawing/2014/main" id="{1177AA8B-5147-7509-5831-764F5F274C66}"/>
              </a:ext>
            </a:extLst>
          </p:cNvPr>
          <p:cNvPicPr>
            <a:picLocks noChangeAspect="1"/>
          </p:cNvPicPr>
          <p:nvPr/>
        </p:nvPicPr>
        <p:blipFill>
          <a:blip r:embed="rId23"/>
          <a:stretch>
            <a:fillRect/>
          </a:stretch>
        </p:blipFill>
        <p:spPr>
          <a:xfrm>
            <a:off x="7750840" y="6083316"/>
            <a:ext cx="3367408" cy="675986"/>
          </a:xfrm>
          <a:prstGeom prst="rect">
            <a:avLst/>
          </a:prstGeom>
        </p:spPr>
      </p:pic>
    </p:spTree>
    <p:extLst>
      <p:ext uri="{BB962C8B-B14F-4D97-AF65-F5344CB8AC3E}">
        <p14:creationId xmlns:p14="http://schemas.microsoft.com/office/powerpoint/2010/main" val="1898484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Python AI Frameworks</a:t>
            </a:r>
          </a:p>
        </p:txBody>
      </p:sp>
    </p:spTree>
    <p:extLst>
      <p:ext uri="{BB962C8B-B14F-4D97-AF65-F5344CB8AC3E}">
        <p14:creationId xmlns:p14="http://schemas.microsoft.com/office/powerpoint/2010/main" val="260064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Which Framework to Use?</a:t>
            </a:r>
          </a:p>
        </p:txBody>
      </p:sp>
      <p:graphicFrame>
        <p:nvGraphicFramePr>
          <p:cNvPr id="6" name="Content Placeholder 5">
            <a:extLst>
              <a:ext uri="{FF2B5EF4-FFF2-40B4-BE49-F238E27FC236}">
                <a16:creationId xmlns:a16="http://schemas.microsoft.com/office/drawing/2014/main" id="{80EE8E6D-D348-7872-44C3-F1BA69D54CF9}"/>
              </a:ext>
            </a:extLst>
          </p:cNvPr>
          <p:cNvGraphicFramePr>
            <a:graphicFrameLocks noGrp="1"/>
          </p:cNvGraphicFramePr>
          <p:nvPr>
            <p:ph idx="1"/>
            <p:extLst>
              <p:ext uri="{D42A27DB-BD31-4B8C-83A1-F6EECF244321}">
                <p14:modId xmlns:p14="http://schemas.microsoft.com/office/powerpoint/2010/main" val="900846274"/>
              </p:ext>
            </p:extLst>
          </p:nvPr>
        </p:nvGraphicFramePr>
        <p:xfrm>
          <a:off x="838203" y="1484418"/>
          <a:ext cx="10515597" cy="4408381"/>
        </p:xfrm>
        <a:graphic>
          <a:graphicData uri="http://schemas.openxmlformats.org/drawingml/2006/table">
            <a:tbl>
              <a:tblPr firstRow="1" bandRow="1">
                <a:tableStyleId>{93296810-A885-4BE3-A3E7-6D5BEEA58F35}</a:tableStyleId>
              </a:tblPr>
              <a:tblGrid>
                <a:gridCol w="2802464">
                  <a:extLst>
                    <a:ext uri="{9D8B030D-6E8A-4147-A177-3AD203B41FA5}">
                      <a16:colId xmlns:a16="http://schemas.microsoft.com/office/drawing/2014/main" val="2640139915"/>
                    </a:ext>
                  </a:extLst>
                </a:gridCol>
                <a:gridCol w="2116666">
                  <a:extLst>
                    <a:ext uri="{9D8B030D-6E8A-4147-A177-3AD203B41FA5}">
                      <a16:colId xmlns:a16="http://schemas.microsoft.com/office/drawing/2014/main" val="2878153567"/>
                    </a:ext>
                  </a:extLst>
                </a:gridCol>
                <a:gridCol w="5596467">
                  <a:extLst>
                    <a:ext uri="{9D8B030D-6E8A-4147-A177-3AD203B41FA5}">
                      <a16:colId xmlns:a16="http://schemas.microsoft.com/office/drawing/2014/main" val="277825782"/>
                    </a:ext>
                  </a:extLst>
                </a:gridCol>
              </a:tblGrid>
              <a:tr h="949889">
                <a:tc>
                  <a:txBody>
                    <a:bodyPr/>
                    <a:lstStyle/>
                    <a:p>
                      <a:pPr algn="ctr" fontAlgn="t"/>
                      <a:endParaRPr lang="en-US" sz="2400" dirty="0">
                        <a:effectLst/>
                        <a:latin typeface="Avenir Black" panose="02000503020000020003"/>
                      </a:endParaRPr>
                    </a:p>
                    <a:p>
                      <a:pPr algn="ctr" rtl="0" fontAlgn="base"/>
                      <a:r>
                        <a:rPr lang="en-US" sz="2400" b="0" i="0" dirty="0">
                          <a:effectLst/>
                          <a:latin typeface="Avenir Black" panose="02000503020000020003"/>
                        </a:rPr>
                        <a:t>Framework </a:t>
                      </a:r>
                    </a:p>
                  </a:txBody>
                  <a:tcPr/>
                </a:tc>
                <a:tc>
                  <a:txBody>
                    <a:bodyPr/>
                    <a:lstStyle/>
                    <a:p>
                      <a:pPr algn="ctr" fontAlgn="t"/>
                      <a:endParaRPr lang="en-US" sz="2400" dirty="0">
                        <a:effectLst/>
                        <a:latin typeface="Avenir Black" panose="02000503020000020003"/>
                      </a:endParaRPr>
                    </a:p>
                    <a:p>
                      <a:pPr algn="ctr" rtl="0" fontAlgn="base"/>
                      <a:r>
                        <a:rPr lang="en-US" sz="2400" b="0" i="0" dirty="0">
                          <a:effectLst/>
                          <a:latin typeface="Avenir Black" panose="02000503020000020003"/>
                        </a:rPr>
                        <a:t>Initial Release </a:t>
                      </a:r>
                    </a:p>
                  </a:txBody>
                  <a:tcPr/>
                </a:tc>
                <a:tc>
                  <a:txBody>
                    <a:bodyPr/>
                    <a:lstStyle/>
                    <a:p>
                      <a:pPr algn="ctr" fontAlgn="t"/>
                      <a:endParaRPr lang="en-US" sz="2400" dirty="0">
                        <a:effectLst/>
                        <a:latin typeface="Avenir Black" panose="02000503020000020003"/>
                      </a:endParaRPr>
                    </a:p>
                    <a:p>
                      <a:pPr algn="ctr" rtl="0" fontAlgn="base"/>
                      <a:r>
                        <a:rPr lang="en-US" sz="2400" b="0" i="0" dirty="0">
                          <a:effectLst/>
                          <a:latin typeface="Avenir Black" panose="02000503020000020003"/>
                        </a:rPr>
                        <a:t>Focus </a:t>
                      </a:r>
                    </a:p>
                  </a:txBody>
                  <a:tcPr/>
                </a:tc>
                <a:extLst>
                  <a:ext uri="{0D108BD9-81ED-4DB2-BD59-A6C34878D82A}">
                    <a16:rowId xmlns:a16="http://schemas.microsoft.com/office/drawing/2014/main" val="207542573"/>
                  </a:ext>
                </a:extLst>
              </a:tr>
              <a:tr h="864623">
                <a:tc>
                  <a:txBody>
                    <a:bodyPr/>
                    <a:lstStyle/>
                    <a:p>
                      <a:endParaRPr lang="en-US" dirty="0"/>
                    </a:p>
                  </a:txBody>
                  <a:tcPr/>
                </a:tc>
                <a:tc>
                  <a:txBody>
                    <a:bodyPr/>
                    <a:lstStyle/>
                    <a:p>
                      <a:pPr marL="0" marR="0" algn="ctr">
                        <a:lnSpc>
                          <a:spcPct val="107000"/>
                        </a:lnSpc>
                        <a:spcBef>
                          <a:spcPts val="0"/>
                        </a:spcBef>
                        <a:spcAft>
                          <a:spcPts val="0"/>
                        </a:spcAft>
                      </a:pPr>
                      <a:r>
                        <a:rPr lang="en-US" sz="1800" dirty="0">
                          <a:effectLst/>
                          <a:latin typeface="Avenir Black" panose="02000503020000020003"/>
                          <a:ea typeface="Calibri" panose="020F0502020204030204" pitchFamily="34" charset="0"/>
                          <a:cs typeface="Arial" panose="020B0604020202020204" pitchFamily="34" charset="0"/>
                        </a:rPr>
                        <a:t>September 2016</a:t>
                      </a:r>
                    </a:p>
                  </a:txBody>
                  <a:tcPr marL="68580" marR="68580" marT="0" marB="0"/>
                </a:tc>
                <a:tc>
                  <a:txBody>
                    <a:bodyPr/>
                    <a:lstStyle/>
                    <a:p>
                      <a:pPr marL="0" marR="0">
                        <a:lnSpc>
                          <a:spcPct val="107000"/>
                        </a:lnSpc>
                        <a:spcBef>
                          <a:spcPts val="0"/>
                        </a:spcBef>
                        <a:spcAft>
                          <a:spcPts val="0"/>
                        </a:spcAft>
                      </a:pPr>
                      <a:r>
                        <a:rPr lang="en-US" sz="1800" dirty="0">
                          <a:effectLst/>
                          <a:latin typeface="Avenir Black" panose="02000503020000020003"/>
                          <a:ea typeface="Calibri" panose="020F0502020204030204" pitchFamily="34" charset="0"/>
                          <a:cs typeface="Arial" panose="020B0604020202020204" pitchFamily="34" charset="0"/>
                        </a:rPr>
                        <a:t>General deep learning library</a:t>
                      </a:r>
                    </a:p>
                  </a:txBody>
                  <a:tcPr marL="68580" marR="68580" marT="0" marB="0"/>
                </a:tc>
                <a:extLst>
                  <a:ext uri="{0D108BD9-81ED-4DB2-BD59-A6C34878D82A}">
                    <a16:rowId xmlns:a16="http://schemas.microsoft.com/office/drawing/2014/main" val="1566525904"/>
                  </a:ext>
                </a:extLst>
              </a:tr>
              <a:tr h="864623">
                <a:tc>
                  <a:txBody>
                    <a:bodyPr/>
                    <a:lstStyle/>
                    <a:p>
                      <a:endParaRPr lang="en-US" dirty="0"/>
                    </a:p>
                  </a:txBody>
                  <a:tcPr/>
                </a:tc>
                <a:tc>
                  <a:txBody>
                    <a:bodyPr/>
                    <a:lstStyle/>
                    <a:p>
                      <a:pPr marL="0" marR="0" algn="ctr">
                        <a:lnSpc>
                          <a:spcPct val="107000"/>
                        </a:lnSpc>
                        <a:spcBef>
                          <a:spcPts val="0"/>
                        </a:spcBef>
                        <a:spcAft>
                          <a:spcPts val="0"/>
                        </a:spcAft>
                      </a:pPr>
                      <a:r>
                        <a:rPr lang="en-US" sz="1800">
                          <a:effectLst/>
                          <a:latin typeface="Avenir Black" panose="02000503020000020003"/>
                          <a:ea typeface="Calibri" panose="020F0502020204030204" pitchFamily="34" charset="0"/>
                          <a:cs typeface="Arial" panose="020B0604020202020204" pitchFamily="34" charset="0"/>
                        </a:rPr>
                        <a:t>November 2015</a:t>
                      </a:r>
                    </a:p>
                  </a:txBody>
                  <a:tcPr marL="68580" marR="68580" marT="0" marB="0"/>
                </a:tc>
                <a:tc>
                  <a:txBody>
                    <a:bodyPr/>
                    <a:lstStyle/>
                    <a:p>
                      <a:pPr marL="0" marR="0">
                        <a:lnSpc>
                          <a:spcPct val="107000"/>
                        </a:lnSpc>
                        <a:spcBef>
                          <a:spcPts val="0"/>
                        </a:spcBef>
                        <a:spcAft>
                          <a:spcPts val="0"/>
                        </a:spcAft>
                      </a:pPr>
                      <a:r>
                        <a:rPr lang="en-US" sz="1800">
                          <a:effectLst/>
                          <a:latin typeface="Avenir Black" panose="02000503020000020003"/>
                          <a:ea typeface="Calibri" panose="020F0502020204030204" pitchFamily="34" charset="0"/>
                          <a:cs typeface="Arial" panose="020B0604020202020204" pitchFamily="34" charset="0"/>
                        </a:rPr>
                        <a:t>General deep learning library</a:t>
                      </a:r>
                    </a:p>
                  </a:txBody>
                  <a:tcPr marL="68580" marR="68580" marT="0" marB="0"/>
                </a:tc>
                <a:extLst>
                  <a:ext uri="{0D108BD9-81ED-4DB2-BD59-A6C34878D82A}">
                    <a16:rowId xmlns:a16="http://schemas.microsoft.com/office/drawing/2014/main" val="2725823466"/>
                  </a:ext>
                </a:extLst>
              </a:tr>
              <a:tr h="864623">
                <a:tc>
                  <a:txBody>
                    <a:bodyPr/>
                    <a:lstStyle/>
                    <a:p>
                      <a:endParaRPr lang="en-US" dirty="0"/>
                    </a:p>
                  </a:txBody>
                  <a:tcPr/>
                </a:tc>
                <a:tc>
                  <a:txBody>
                    <a:bodyPr/>
                    <a:lstStyle/>
                    <a:p>
                      <a:pPr marL="0" marR="0" algn="ctr">
                        <a:lnSpc>
                          <a:spcPct val="107000"/>
                        </a:lnSpc>
                        <a:spcBef>
                          <a:spcPts val="0"/>
                        </a:spcBef>
                        <a:spcAft>
                          <a:spcPts val="0"/>
                        </a:spcAft>
                      </a:pPr>
                      <a:r>
                        <a:rPr lang="en-US" sz="1800" dirty="0">
                          <a:effectLst/>
                          <a:latin typeface="Avenir Black" panose="02000503020000020003"/>
                          <a:ea typeface="Calibri" panose="020F0502020204030204" pitchFamily="34" charset="0"/>
                          <a:cs typeface="Arial" panose="020B0604020202020204" pitchFamily="34" charset="0"/>
                        </a:rPr>
                        <a:t>March 2015</a:t>
                      </a:r>
                    </a:p>
                  </a:txBody>
                  <a:tcPr marL="68580" marR="68580" marT="0" marB="0"/>
                </a:tc>
                <a:tc>
                  <a:txBody>
                    <a:bodyPr/>
                    <a:lstStyle/>
                    <a:p>
                      <a:pPr marL="0" marR="0">
                        <a:lnSpc>
                          <a:spcPct val="107000"/>
                        </a:lnSpc>
                        <a:spcBef>
                          <a:spcPts val="0"/>
                        </a:spcBef>
                        <a:spcAft>
                          <a:spcPts val="0"/>
                        </a:spcAft>
                      </a:pPr>
                      <a:r>
                        <a:rPr lang="en-US" sz="1800">
                          <a:effectLst/>
                          <a:latin typeface="Avenir Black" panose="02000503020000020003"/>
                          <a:ea typeface="Calibri" panose="020F0502020204030204" pitchFamily="34" charset="0"/>
                          <a:cs typeface="Arial" panose="020B0604020202020204" pitchFamily="34" charset="0"/>
                        </a:rPr>
                        <a:t>Easy-to-use interface to TensorFlow, but the latest version now also provides an interface to PyTorch and Jax.</a:t>
                      </a:r>
                    </a:p>
                  </a:txBody>
                  <a:tcPr marL="68580" marR="68580" marT="0" marB="0"/>
                </a:tc>
                <a:extLst>
                  <a:ext uri="{0D108BD9-81ED-4DB2-BD59-A6C34878D82A}">
                    <a16:rowId xmlns:a16="http://schemas.microsoft.com/office/drawing/2014/main" val="2881108688"/>
                  </a:ext>
                </a:extLst>
              </a:tr>
              <a:tr h="864623">
                <a:tc>
                  <a:txBody>
                    <a:bodyPr/>
                    <a:lstStyle/>
                    <a:p>
                      <a:pPr algn="r"/>
                      <a:endParaRPr lang="en-US" dirty="0"/>
                    </a:p>
                    <a:p>
                      <a:pPr algn="ctr"/>
                      <a:r>
                        <a:rPr lang="en-US" sz="2400" dirty="0"/>
                        <a:t>    (Jax)</a:t>
                      </a:r>
                    </a:p>
                  </a:txBody>
                  <a:tcPr/>
                </a:tc>
                <a:tc>
                  <a:txBody>
                    <a:bodyPr/>
                    <a:lstStyle/>
                    <a:p>
                      <a:pPr marL="0" marR="0" algn="ctr">
                        <a:lnSpc>
                          <a:spcPct val="107000"/>
                        </a:lnSpc>
                        <a:spcBef>
                          <a:spcPts val="0"/>
                        </a:spcBef>
                        <a:spcAft>
                          <a:spcPts val="0"/>
                        </a:spcAft>
                      </a:pPr>
                      <a:r>
                        <a:rPr lang="en-US" sz="1800" dirty="0">
                          <a:effectLst/>
                          <a:latin typeface="Avenir Black" panose="02000503020000020003"/>
                          <a:ea typeface="Calibri" panose="020F0502020204030204" pitchFamily="34" charset="0"/>
                          <a:cs typeface="Arial" panose="020B0604020202020204" pitchFamily="34" charset="0"/>
                        </a:rPr>
                        <a:t>May 2022</a:t>
                      </a:r>
                    </a:p>
                  </a:txBody>
                  <a:tcPr marL="68580" marR="68580" marT="0" marB="0"/>
                </a:tc>
                <a:tc>
                  <a:txBody>
                    <a:bodyPr/>
                    <a:lstStyle/>
                    <a:p>
                      <a:pPr marL="0" marR="0">
                        <a:lnSpc>
                          <a:spcPct val="107000"/>
                        </a:lnSpc>
                        <a:spcBef>
                          <a:spcPts val="0"/>
                        </a:spcBef>
                        <a:spcAft>
                          <a:spcPts val="0"/>
                        </a:spcAft>
                      </a:pPr>
                      <a:r>
                        <a:rPr lang="en-US" sz="1800" dirty="0">
                          <a:effectLst/>
                          <a:latin typeface="Avenir Black" panose="02000503020000020003"/>
                          <a:ea typeface="Calibri" panose="020F0502020204030204" pitchFamily="34" charset="0"/>
                          <a:cs typeface="Arial" panose="020B0604020202020204" pitchFamily="34" charset="0"/>
                        </a:rPr>
                        <a:t>Speeding up some parts of model training and providing easy scaling across multiple GPUs</a:t>
                      </a:r>
                    </a:p>
                  </a:txBody>
                  <a:tcPr marL="68580" marR="68580" marT="0" marB="0"/>
                </a:tc>
                <a:extLst>
                  <a:ext uri="{0D108BD9-81ED-4DB2-BD59-A6C34878D82A}">
                    <a16:rowId xmlns:a16="http://schemas.microsoft.com/office/drawing/2014/main" val="588757657"/>
                  </a:ext>
                </a:extLst>
              </a:tr>
            </a:tbl>
          </a:graphicData>
        </a:graphic>
      </p:graphicFrame>
      <p:pic>
        <p:nvPicPr>
          <p:cNvPr id="7" name="Picture 6">
            <a:extLst>
              <a:ext uri="{FF2B5EF4-FFF2-40B4-BE49-F238E27FC236}">
                <a16:creationId xmlns:a16="http://schemas.microsoft.com/office/drawing/2014/main" id="{3F68E8F7-5627-1E1A-5023-DBE542E4F6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4932" y="2696838"/>
            <a:ext cx="1143000" cy="285750"/>
          </a:xfrm>
          <a:prstGeom prst="rect">
            <a:avLst/>
          </a:prstGeom>
        </p:spPr>
      </p:pic>
      <p:pic>
        <p:nvPicPr>
          <p:cNvPr id="8" name="Picture 7" descr="TensorFlow logo">
            <a:extLst>
              <a:ext uri="{FF2B5EF4-FFF2-40B4-BE49-F238E27FC236}">
                <a16:creationId xmlns:a16="http://schemas.microsoft.com/office/drawing/2014/main" id="{622B2CC2-BB37-3CBE-2DDB-3849C739A1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8148" y="3205533"/>
            <a:ext cx="1476568" cy="948583"/>
          </a:xfrm>
          <a:prstGeom prst="rect">
            <a:avLst/>
          </a:prstGeom>
        </p:spPr>
      </p:pic>
      <p:pic>
        <p:nvPicPr>
          <p:cNvPr id="9" name="Picture 8" descr="Keras">
            <a:extLst>
              <a:ext uri="{FF2B5EF4-FFF2-40B4-BE49-F238E27FC236}">
                <a16:creationId xmlns:a16="http://schemas.microsoft.com/office/drawing/2014/main" id="{F122418D-6DA7-03C9-86A0-FE89FC65175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2316" y="4433993"/>
            <a:ext cx="1422400" cy="412115"/>
          </a:xfrm>
          <a:prstGeom prst="rect">
            <a:avLst/>
          </a:prstGeom>
        </p:spPr>
      </p:pic>
      <p:pic>
        <p:nvPicPr>
          <p:cNvPr id="10" name="Picture 9">
            <a:extLst>
              <a:ext uri="{FF2B5EF4-FFF2-40B4-BE49-F238E27FC236}">
                <a16:creationId xmlns:a16="http://schemas.microsoft.com/office/drawing/2014/main" id="{87404CFF-12A1-E8A9-93C1-0CCCD7EBEB5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6866" y="5183927"/>
            <a:ext cx="850900" cy="491490"/>
          </a:xfrm>
          <a:prstGeom prst="rect">
            <a:avLst/>
          </a:prstGeom>
        </p:spPr>
      </p:pic>
    </p:spTree>
    <p:extLst>
      <p:ext uri="{BB962C8B-B14F-4D97-AF65-F5344CB8AC3E}">
        <p14:creationId xmlns:p14="http://schemas.microsoft.com/office/powerpoint/2010/main" val="1434612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B44DA2-2BB4-4423-ABB4-2088ABA6D5BF}"/>
              </a:ext>
            </a:extLst>
          </p:cNvPr>
          <p:cNvSpPr>
            <a:spLocks noGrp="1"/>
          </p:cNvSpPr>
          <p:nvPr>
            <p:ph type="title"/>
          </p:nvPr>
        </p:nvSpPr>
        <p:spPr>
          <a:xfrm>
            <a:off x="831850" y="2304099"/>
            <a:ext cx="10515600" cy="662196"/>
          </a:xfrm>
        </p:spPr>
        <p:txBody>
          <a:bodyPr/>
          <a:lstStyle/>
          <a:p>
            <a:r>
              <a:rPr lang="en-US" dirty="0"/>
              <a:t>A Vision Quest</a:t>
            </a:r>
          </a:p>
        </p:txBody>
      </p:sp>
      <p:sp>
        <p:nvSpPr>
          <p:cNvPr id="5" name="Text Placeholder 4">
            <a:extLst>
              <a:ext uri="{FF2B5EF4-FFF2-40B4-BE49-F238E27FC236}">
                <a16:creationId xmlns:a16="http://schemas.microsoft.com/office/drawing/2014/main" id="{01CE7849-C1C5-4ABE-9B84-7BDFD550368E}"/>
              </a:ext>
            </a:extLst>
          </p:cNvPr>
          <p:cNvSpPr>
            <a:spLocks noGrp="1"/>
          </p:cNvSpPr>
          <p:nvPr>
            <p:ph type="body" idx="1"/>
          </p:nvPr>
        </p:nvSpPr>
        <p:spPr>
          <a:xfrm>
            <a:off x="831850" y="2966295"/>
            <a:ext cx="10515600" cy="2825250"/>
          </a:xfrm>
        </p:spPr>
        <p:txBody>
          <a:bodyPr vert="horz" lIns="91440" tIns="45720" rIns="91440" bIns="45720" rtlCol="0" anchor="t">
            <a:normAutofit/>
          </a:bodyPr>
          <a:lstStyle/>
          <a:p>
            <a:r>
              <a:rPr lang="en-US" dirty="0"/>
              <a:t>01_deep_learning_tour.ipynb</a:t>
            </a:r>
          </a:p>
          <a:p>
            <a:endParaRPr lang="en-US" dirty="0"/>
          </a:p>
          <a:p>
            <a:r>
              <a:rPr lang="en-US" dirty="0"/>
              <a:t>This notebook will walk you through instantiating a pre-trained vision model and testing it against new images!</a:t>
            </a:r>
          </a:p>
        </p:txBody>
      </p:sp>
    </p:spTree>
    <p:extLst>
      <p:ext uri="{BB962C8B-B14F-4D97-AF65-F5344CB8AC3E}">
        <p14:creationId xmlns:p14="http://schemas.microsoft.com/office/powerpoint/2010/main" val="2776197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Deep Learning Foundations</a:t>
            </a:r>
          </a:p>
        </p:txBody>
      </p:sp>
      <p:sp>
        <p:nvSpPr>
          <p:cNvPr id="2" name="Rectangle 1">
            <a:extLst>
              <a:ext uri="{FF2B5EF4-FFF2-40B4-BE49-F238E27FC236}">
                <a16:creationId xmlns:a16="http://schemas.microsoft.com/office/drawing/2014/main" id="{F13B1B6F-8B79-8DB5-9D30-226B2472F1A5}"/>
              </a:ext>
            </a:extLst>
          </p:cNvPr>
          <p:cNvSpPr/>
          <p:nvPr/>
        </p:nvSpPr>
        <p:spPr>
          <a:xfrm>
            <a:off x="1491916" y="5038236"/>
            <a:ext cx="9208168" cy="921662"/>
          </a:xfrm>
          <a:prstGeom prst="rect">
            <a:avLst/>
          </a:prstGeom>
          <a:solidFill>
            <a:srgbClr val="D6EECF"/>
          </a:solidFill>
          <a:ln>
            <a:solidFill>
              <a:srgbClr val="D6EDCF"/>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rPr>
              <a:t>Getting Started with Deep Learning</a:t>
            </a:r>
            <a:endParaRPr lang="en-US" dirty="0">
              <a:solidFill>
                <a:schemeClr val="tx1"/>
              </a:solidFill>
            </a:endParaRPr>
          </a:p>
        </p:txBody>
      </p:sp>
      <p:sp>
        <p:nvSpPr>
          <p:cNvPr id="3" name="Rectangle 2">
            <a:extLst>
              <a:ext uri="{FF2B5EF4-FFF2-40B4-BE49-F238E27FC236}">
                <a16:creationId xmlns:a16="http://schemas.microsoft.com/office/drawing/2014/main" id="{BC0A929E-492D-EF2E-DC2E-EC420F277036}"/>
              </a:ext>
            </a:extLst>
          </p:cNvPr>
          <p:cNvSpPr/>
          <p:nvPr/>
        </p:nvSpPr>
        <p:spPr>
          <a:xfrm>
            <a:off x="2430378" y="3954887"/>
            <a:ext cx="7331243" cy="921662"/>
          </a:xfrm>
          <a:prstGeom prst="rect">
            <a:avLst/>
          </a:prstGeom>
          <a:solidFill>
            <a:srgbClr val="D2D2F1"/>
          </a:solidFill>
          <a:ln>
            <a:solidFill>
              <a:srgbClr val="D2D2F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rPr>
              <a:t>Deep Learning, Opening the Machine</a:t>
            </a:r>
            <a:endParaRPr lang="en-US" dirty="0">
              <a:solidFill>
                <a:schemeClr val="tx1"/>
              </a:solidFill>
            </a:endParaRPr>
          </a:p>
        </p:txBody>
      </p:sp>
      <p:sp>
        <p:nvSpPr>
          <p:cNvPr id="6" name="Rectangle 5">
            <a:extLst>
              <a:ext uri="{FF2B5EF4-FFF2-40B4-BE49-F238E27FC236}">
                <a16:creationId xmlns:a16="http://schemas.microsoft.com/office/drawing/2014/main" id="{4FC5AA65-4CB0-D96C-3FFF-B9E9D22A5C68}"/>
              </a:ext>
            </a:extLst>
          </p:cNvPr>
          <p:cNvSpPr/>
          <p:nvPr/>
        </p:nvSpPr>
        <p:spPr>
          <a:xfrm>
            <a:off x="3625514" y="2871538"/>
            <a:ext cx="4940969" cy="921662"/>
          </a:xfrm>
          <a:prstGeom prst="rect">
            <a:avLst/>
          </a:prstGeom>
          <a:solidFill>
            <a:srgbClr val="D6EECF"/>
          </a:solidFill>
          <a:ln>
            <a:solidFill>
              <a:srgbClr val="D6EDCF"/>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rPr>
              <a:t>How to Tune Your Models</a:t>
            </a:r>
            <a:endParaRPr lang="en-US" dirty="0"/>
          </a:p>
        </p:txBody>
      </p:sp>
      <p:sp>
        <p:nvSpPr>
          <p:cNvPr id="7" name="Rectangle 6">
            <a:extLst>
              <a:ext uri="{FF2B5EF4-FFF2-40B4-BE49-F238E27FC236}">
                <a16:creationId xmlns:a16="http://schemas.microsoft.com/office/drawing/2014/main" id="{24DCAEB4-B8F5-FDC9-BFA1-096172660A32}"/>
              </a:ext>
            </a:extLst>
          </p:cNvPr>
          <p:cNvSpPr/>
          <p:nvPr/>
        </p:nvSpPr>
        <p:spPr>
          <a:xfrm>
            <a:off x="4775432" y="1788189"/>
            <a:ext cx="2641131" cy="921662"/>
          </a:xfrm>
          <a:prstGeom prst="rect">
            <a:avLst/>
          </a:prstGeom>
          <a:solidFill>
            <a:srgbClr val="D2D2F1"/>
          </a:solidFill>
          <a:ln>
            <a:solidFill>
              <a:srgbClr val="D2D2F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b="1" dirty="0">
                <a:solidFill>
                  <a:schemeClr val="tx1"/>
                </a:solidFill>
              </a:rPr>
              <a:t>Intermediate Series!</a:t>
            </a:r>
            <a:endParaRPr lang="en-US" sz="2400" b="1" dirty="0">
              <a:solidFill>
                <a:schemeClr val="tx1"/>
              </a:solidFill>
              <a:ea typeface="Calibri"/>
              <a:cs typeface="Calibri"/>
            </a:endParaRPr>
          </a:p>
        </p:txBody>
      </p:sp>
    </p:spTree>
    <p:extLst>
      <p:ext uri="{BB962C8B-B14F-4D97-AF65-F5344CB8AC3E}">
        <p14:creationId xmlns:p14="http://schemas.microsoft.com/office/powerpoint/2010/main" val="758618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297F6F-EDB5-4767-902C-8C8E790772D7}"/>
              </a:ext>
            </a:extLst>
          </p:cNvPr>
          <p:cNvSpPr>
            <a:spLocks noGrp="1"/>
          </p:cNvSpPr>
          <p:nvPr>
            <p:ph type="title"/>
          </p:nvPr>
        </p:nvSpPr>
        <p:spPr>
          <a:xfrm>
            <a:off x="831850" y="1709739"/>
            <a:ext cx="10515600" cy="1185862"/>
          </a:xfrm>
        </p:spPr>
        <p:txBody>
          <a:bodyPr>
            <a:normAutofit/>
          </a:bodyPr>
          <a:lstStyle/>
          <a:p>
            <a:r>
              <a:rPr lang="en-US" sz="4800"/>
              <a:t>Questions?</a:t>
            </a:r>
          </a:p>
        </p:txBody>
      </p:sp>
      <p:sp>
        <p:nvSpPr>
          <p:cNvPr id="5" name="Text Placeholder 4">
            <a:extLst>
              <a:ext uri="{FF2B5EF4-FFF2-40B4-BE49-F238E27FC236}">
                <a16:creationId xmlns:a16="http://schemas.microsoft.com/office/drawing/2014/main" id="{CC620DE2-5507-4A03-9868-FD932CE4FBC3}"/>
              </a:ext>
            </a:extLst>
          </p:cNvPr>
          <p:cNvSpPr>
            <a:spLocks noGrp="1"/>
          </p:cNvSpPr>
          <p:nvPr>
            <p:ph type="body" idx="1"/>
          </p:nvPr>
        </p:nvSpPr>
        <p:spPr/>
        <p:txBody>
          <a:bodyPr/>
          <a:lstStyle/>
          <a:p>
            <a:pPr algn="ctr"/>
            <a:r>
              <a:rPr lang="en-US">
                <a:highlight>
                  <a:srgbClr val="FFFF00"/>
                </a:highlight>
              </a:rPr>
              <a:t>(QR CODE FOR SURVEY!)</a:t>
            </a:r>
          </a:p>
        </p:txBody>
      </p:sp>
    </p:spTree>
    <p:extLst>
      <p:ext uri="{BB962C8B-B14F-4D97-AF65-F5344CB8AC3E}">
        <p14:creationId xmlns:p14="http://schemas.microsoft.com/office/powerpoint/2010/main" val="1015130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Module 1 Objectives</a:t>
            </a:r>
          </a:p>
        </p:txBody>
      </p:sp>
      <p:sp>
        <p:nvSpPr>
          <p:cNvPr id="5" name="Content Placeholder 4">
            <a:extLst>
              <a:ext uri="{FF2B5EF4-FFF2-40B4-BE49-F238E27FC236}">
                <a16:creationId xmlns:a16="http://schemas.microsoft.com/office/drawing/2014/main" id="{777B6683-16C7-49CA-8A17-7AE3DB1EF13B}"/>
              </a:ext>
            </a:extLst>
          </p:cNvPr>
          <p:cNvSpPr>
            <a:spLocks noGrp="1"/>
          </p:cNvSpPr>
          <p:nvPr>
            <p:ph idx="1"/>
          </p:nvPr>
        </p:nvSpPr>
        <p:spPr>
          <a:xfrm>
            <a:off x="838200" y="2025649"/>
            <a:ext cx="10515600" cy="3332414"/>
          </a:xfrm>
        </p:spPr>
        <p:txBody>
          <a:bodyPr>
            <a:noAutofit/>
          </a:bodyPr>
          <a:lstStyle/>
          <a:p>
            <a:pPr algn="l">
              <a:buFont typeface="+mj-lt"/>
              <a:buAutoNum type="arabicPeriod"/>
            </a:pPr>
            <a:r>
              <a:rPr lang="en-US" sz="3200" b="0" i="0" dirty="0">
                <a:solidFill>
                  <a:srgbClr val="1F2328"/>
                </a:solidFill>
                <a:effectLst/>
                <a:latin typeface="Avenir Black" panose="02000503020000020003"/>
              </a:rPr>
              <a:t> Define a neural network.</a:t>
            </a:r>
          </a:p>
          <a:p>
            <a:pPr algn="l">
              <a:buFont typeface="+mj-lt"/>
              <a:buAutoNum type="arabicPeriod"/>
            </a:pPr>
            <a:r>
              <a:rPr lang="en-US" sz="3200" b="0" i="0" dirty="0">
                <a:solidFill>
                  <a:srgbClr val="1F2328"/>
                </a:solidFill>
                <a:effectLst/>
                <a:latin typeface="Avenir Black" panose="02000503020000020003"/>
              </a:rPr>
              <a:t> Describe how a neural network works.</a:t>
            </a:r>
          </a:p>
          <a:p>
            <a:pPr algn="l">
              <a:buFont typeface="+mj-lt"/>
              <a:buAutoNum type="arabicPeriod"/>
            </a:pPr>
            <a:r>
              <a:rPr lang="en-US" sz="3200" b="0" i="0" dirty="0">
                <a:solidFill>
                  <a:srgbClr val="1F2328"/>
                </a:solidFill>
                <a:effectLst/>
                <a:latin typeface="Avenir Black" panose="02000503020000020003"/>
              </a:rPr>
              <a:t> Discuss what can be done with neural networks.</a:t>
            </a:r>
          </a:p>
          <a:p>
            <a:pPr algn="l">
              <a:buFont typeface="+mj-lt"/>
              <a:buAutoNum type="arabicPeriod"/>
            </a:pPr>
            <a:r>
              <a:rPr lang="en-US" sz="3200" b="0" i="0" dirty="0">
                <a:solidFill>
                  <a:srgbClr val="1F2328"/>
                </a:solidFill>
                <a:effectLst/>
                <a:latin typeface="Avenir Black" panose="02000503020000020003"/>
              </a:rPr>
              <a:t> Discuss deep networks.</a:t>
            </a:r>
          </a:p>
          <a:p>
            <a:pPr algn="l">
              <a:buFont typeface="+mj-lt"/>
              <a:buAutoNum type="arabicPeriod"/>
            </a:pPr>
            <a:r>
              <a:rPr lang="en-US" sz="3200" b="0" i="0" dirty="0">
                <a:solidFill>
                  <a:srgbClr val="1F2328"/>
                </a:solidFill>
                <a:effectLst/>
                <a:latin typeface="Avenir Black" panose="02000503020000020003"/>
              </a:rPr>
              <a:t> Use a deep learning pre-trained model to classify an image.</a:t>
            </a:r>
          </a:p>
          <a:p>
            <a:pPr algn="l">
              <a:buFont typeface="+mj-lt"/>
              <a:buAutoNum type="arabicPeriod"/>
            </a:pPr>
            <a:r>
              <a:rPr lang="en-US" sz="3200" b="0" i="0" dirty="0">
                <a:solidFill>
                  <a:srgbClr val="1F2328"/>
                </a:solidFill>
                <a:effectLst/>
                <a:latin typeface="Avenir Black" panose="02000503020000020003"/>
              </a:rPr>
              <a:t> Discuss Python AI Frameworks.</a:t>
            </a:r>
          </a:p>
        </p:txBody>
      </p:sp>
    </p:spTree>
    <p:extLst>
      <p:ext uri="{BB962C8B-B14F-4D97-AF65-F5344CB8AC3E}">
        <p14:creationId xmlns:p14="http://schemas.microsoft.com/office/powerpoint/2010/main" val="2691342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What Are Neural Networks?</a:t>
            </a:r>
          </a:p>
        </p:txBody>
      </p:sp>
    </p:spTree>
    <p:extLst>
      <p:ext uri="{BB962C8B-B14F-4D97-AF65-F5344CB8AC3E}">
        <p14:creationId xmlns:p14="http://schemas.microsoft.com/office/powerpoint/2010/main" val="3666390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Introducing, The Node</a:t>
            </a:r>
          </a:p>
        </p:txBody>
      </p:sp>
      <p:pic>
        <p:nvPicPr>
          <p:cNvPr id="6" name="Picture 5">
            <a:extLst>
              <a:ext uri="{FF2B5EF4-FFF2-40B4-BE49-F238E27FC236}">
                <a16:creationId xmlns:a16="http://schemas.microsoft.com/office/drawing/2014/main" id="{41334EB9-1F53-094D-6247-EB39A6ECCF22}"/>
              </a:ext>
            </a:extLst>
          </p:cNvPr>
          <p:cNvPicPr>
            <a:picLocks noChangeAspect="1"/>
          </p:cNvPicPr>
          <p:nvPr/>
        </p:nvPicPr>
        <p:blipFill>
          <a:blip r:embed="rId3"/>
          <a:stretch>
            <a:fillRect/>
          </a:stretch>
        </p:blipFill>
        <p:spPr>
          <a:xfrm>
            <a:off x="2738539" y="1391074"/>
            <a:ext cx="6530855" cy="6054755"/>
          </a:xfrm>
          <a:prstGeom prst="rect">
            <a:avLst/>
          </a:prstGeom>
        </p:spPr>
      </p:pic>
    </p:spTree>
    <p:extLst>
      <p:ext uri="{BB962C8B-B14F-4D97-AF65-F5344CB8AC3E}">
        <p14:creationId xmlns:p14="http://schemas.microsoft.com/office/powerpoint/2010/main" val="198066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Many Nodes Create a Network</a:t>
            </a:r>
          </a:p>
        </p:txBody>
      </p:sp>
      <p:pic>
        <p:nvPicPr>
          <p:cNvPr id="2" name="Picture 1">
            <a:extLst>
              <a:ext uri="{FF2B5EF4-FFF2-40B4-BE49-F238E27FC236}">
                <a16:creationId xmlns:a16="http://schemas.microsoft.com/office/drawing/2014/main" id="{0AAE3D73-888C-CFE8-B084-CB0F94C8D0A4}"/>
              </a:ext>
            </a:extLst>
          </p:cNvPr>
          <p:cNvPicPr>
            <a:picLocks noChangeAspect="1"/>
          </p:cNvPicPr>
          <p:nvPr/>
        </p:nvPicPr>
        <p:blipFill>
          <a:blip r:embed="rId3"/>
          <a:stretch>
            <a:fillRect/>
          </a:stretch>
        </p:blipFill>
        <p:spPr>
          <a:xfrm>
            <a:off x="726859" y="1547830"/>
            <a:ext cx="4326505" cy="4011102"/>
          </a:xfrm>
          <a:prstGeom prst="rect">
            <a:avLst/>
          </a:prstGeom>
        </p:spPr>
      </p:pic>
    </p:spTree>
    <p:extLst>
      <p:ext uri="{BB962C8B-B14F-4D97-AF65-F5344CB8AC3E}">
        <p14:creationId xmlns:p14="http://schemas.microsoft.com/office/powerpoint/2010/main" val="3128381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A diagram of a neural network with input and output layers and two hidden layers.&#10;">
            <a:extLst>
              <a:ext uri="{FF2B5EF4-FFF2-40B4-BE49-F238E27FC236}">
                <a16:creationId xmlns:a16="http://schemas.microsoft.com/office/drawing/2014/main" id="{540F0EC5-6655-7595-73AF-A3EA744150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822" y="1488663"/>
            <a:ext cx="10300996" cy="503705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Many Nodes Create a Network</a:t>
            </a:r>
          </a:p>
        </p:txBody>
      </p:sp>
      <p:pic>
        <p:nvPicPr>
          <p:cNvPr id="3" name="Picture 2">
            <a:extLst>
              <a:ext uri="{FF2B5EF4-FFF2-40B4-BE49-F238E27FC236}">
                <a16:creationId xmlns:a16="http://schemas.microsoft.com/office/drawing/2014/main" id="{A308BAC7-FA29-11BC-DFE7-1D52AF818EF3}"/>
              </a:ext>
            </a:extLst>
          </p:cNvPr>
          <p:cNvPicPr>
            <a:picLocks noChangeAspect="1"/>
          </p:cNvPicPr>
          <p:nvPr/>
        </p:nvPicPr>
        <p:blipFill>
          <a:blip r:embed="rId4"/>
          <a:stretch>
            <a:fillRect/>
          </a:stretch>
        </p:blipFill>
        <p:spPr>
          <a:xfrm>
            <a:off x="1739966" y="2495006"/>
            <a:ext cx="2254403" cy="2090057"/>
          </a:xfrm>
          <a:prstGeom prst="rect">
            <a:avLst/>
          </a:prstGeom>
        </p:spPr>
      </p:pic>
      <p:grpSp>
        <p:nvGrpSpPr>
          <p:cNvPr id="16" name="Group 15">
            <a:extLst>
              <a:ext uri="{FF2B5EF4-FFF2-40B4-BE49-F238E27FC236}">
                <a16:creationId xmlns:a16="http://schemas.microsoft.com/office/drawing/2014/main" id="{BB7E6D4D-840E-30F1-7BB2-9DE683B450E3}"/>
              </a:ext>
            </a:extLst>
          </p:cNvPr>
          <p:cNvGrpSpPr/>
          <p:nvPr/>
        </p:nvGrpSpPr>
        <p:grpSpPr>
          <a:xfrm>
            <a:off x="1753029" y="3020627"/>
            <a:ext cx="2267466" cy="3076619"/>
            <a:chOff x="1753029" y="3020627"/>
            <a:chExt cx="2267466" cy="3076619"/>
          </a:xfrm>
        </p:grpSpPr>
        <p:pic>
          <p:nvPicPr>
            <p:cNvPr id="12" name="Picture 11">
              <a:extLst>
                <a:ext uri="{FF2B5EF4-FFF2-40B4-BE49-F238E27FC236}">
                  <a16:creationId xmlns:a16="http://schemas.microsoft.com/office/drawing/2014/main" id="{0C24F641-9CC7-369A-84E0-246A11CE4ECE}"/>
                </a:ext>
              </a:extLst>
            </p:cNvPr>
            <p:cNvPicPr>
              <a:picLocks noChangeAspect="1"/>
            </p:cNvPicPr>
            <p:nvPr/>
          </p:nvPicPr>
          <p:blipFill>
            <a:blip r:embed="rId4"/>
            <a:stretch>
              <a:fillRect/>
            </a:stretch>
          </p:blipFill>
          <p:spPr>
            <a:xfrm>
              <a:off x="1766092" y="3020627"/>
              <a:ext cx="2254403" cy="2090057"/>
            </a:xfrm>
            <a:prstGeom prst="rect">
              <a:avLst/>
            </a:prstGeom>
          </p:spPr>
        </p:pic>
        <p:pic>
          <p:nvPicPr>
            <p:cNvPr id="13" name="Picture 12">
              <a:extLst>
                <a:ext uri="{FF2B5EF4-FFF2-40B4-BE49-F238E27FC236}">
                  <a16:creationId xmlns:a16="http://schemas.microsoft.com/office/drawing/2014/main" id="{A4D8202F-33BF-955D-79A6-C30037BCCCD7}"/>
                </a:ext>
              </a:extLst>
            </p:cNvPr>
            <p:cNvPicPr>
              <a:picLocks noChangeAspect="1"/>
            </p:cNvPicPr>
            <p:nvPr/>
          </p:nvPicPr>
          <p:blipFill>
            <a:blip r:embed="rId4"/>
            <a:stretch>
              <a:fillRect/>
            </a:stretch>
          </p:blipFill>
          <p:spPr>
            <a:xfrm>
              <a:off x="1753029" y="3513908"/>
              <a:ext cx="2254403" cy="2090057"/>
            </a:xfrm>
            <a:prstGeom prst="rect">
              <a:avLst/>
            </a:prstGeom>
          </p:spPr>
        </p:pic>
        <p:pic>
          <p:nvPicPr>
            <p:cNvPr id="14" name="Picture 13">
              <a:extLst>
                <a:ext uri="{FF2B5EF4-FFF2-40B4-BE49-F238E27FC236}">
                  <a16:creationId xmlns:a16="http://schemas.microsoft.com/office/drawing/2014/main" id="{6D5BF83E-9D92-B3FD-A364-C46E044924E5}"/>
                </a:ext>
              </a:extLst>
            </p:cNvPr>
            <p:cNvPicPr>
              <a:picLocks noChangeAspect="1"/>
            </p:cNvPicPr>
            <p:nvPr/>
          </p:nvPicPr>
          <p:blipFill>
            <a:blip r:embed="rId4"/>
            <a:stretch>
              <a:fillRect/>
            </a:stretch>
          </p:blipFill>
          <p:spPr>
            <a:xfrm>
              <a:off x="1759560" y="4007189"/>
              <a:ext cx="2254403" cy="2090057"/>
            </a:xfrm>
            <a:prstGeom prst="rect">
              <a:avLst/>
            </a:prstGeom>
          </p:spPr>
        </p:pic>
      </p:grpSp>
      <p:grpSp>
        <p:nvGrpSpPr>
          <p:cNvPr id="21" name="Group 20">
            <a:extLst>
              <a:ext uri="{FF2B5EF4-FFF2-40B4-BE49-F238E27FC236}">
                <a16:creationId xmlns:a16="http://schemas.microsoft.com/office/drawing/2014/main" id="{509A4E34-4C08-B9CC-A8C3-7F84BBE8D13D}"/>
              </a:ext>
            </a:extLst>
          </p:cNvPr>
          <p:cNvGrpSpPr/>
          <p:nvPr/>
        </p:nvGrpSpPr>
        <p:grpSpPr>
          <a:xfrm>
            <a:off x="3653560" y="2299063"/>
            <a:ext cx="2273998" cy="4068478"/>
            <a:chOff x="3653560" y="2299063"/>
            <a:chExt cx="2273998" cy="4068478"/>
          </a:xfrm>
        </p:grpSpPr>
        <p:pic>
          <p:nvPicPr>
            <p:cNvPr id="18" name="Picture 17">
              <a:extLst>
                <a:ext uri="{FF2B5EF4-FFF2-40B4-BE49-F238E27FC236}">
                  <a16:creationId xmlns:a16="http://schemas.microsoft.com/office/drawing/2014/main" id="{EABA17DB-5E69-6C06-78D3-F3BABB52D17C}"/>
                </a:ext>
              </a:extLst>
            </p:cNvPr>
            <p:cNvPicPr>
              <a:picLocks noChangeAspect="1"/>
            </p:cNvPicPr>
            <p:nvPr/>
          </p:nvPicPr>
          <p:blipFill>
            <a:blip r:embed="rId4"/>
            <a:stretch>
              <a:fillRect/>
            </a:stretch>
          </p:blipFill>
          <p:spPr>
            <a:xfrm>
              <a:off x="3673155" y="2299063"/>
              <a:ext cx="2254403" cy="2090057"/>
            </a:xfrm>
            <a:prstGeom prst="rect">
              <a:avLst/>
            </a:prstGeom>
          </p:spPr>
        </p:pic>
        <p:pic>
          <p:nvPicPr>
            <p:cNvPr id="19" name="Picture 18">
              <a:extLst>
                <a:ext uri="{FF2B5EF4-FFF2-40B4-BE49-F238E27FC236}">
                  <a16:creationId xmlns:a16="http://schemas.microsoft.com/office/drawing/2014/main" id="{84F0EC6F-4537-3A1D-1940-A0CC474A83C5}"/>
                </a:ext>
              </a:extLst>
            </p:cNvPr>
            <p:cNvPicPr>
              <a:picLocks noChangeAspect="1"/>
            </p:cNvPicPr>
            <p:nvPr/>
          </p:nvPicPr>
          <p:blipFill>
            <a:blip r:embed="rId4"/>
            <a:stretch>
              <a:fillRect/>
            </a:stretch>
          </p:blipFill>
          <p:spPr>
            <a:xfrm>
              <a:off x="3673154" y="3299324"/>
              <a:ext cx="2254403" cy="2090057"/>
            </a:xfrm>
            <a:prstGeom prst="rect">
              <a:avLst/>
            </a:prstGeom>
          </p:spPr>
        </p:pic>
        <p:pic>
          <p:nvPicPr>
            <p:cNvPr id="20" name="Picture 19">
              <a:extLst>
                <a:ext uri="{FF2B5EF4-FFF2-40B4-BE49-F238E27FC236}">
                  <a16:creationId xmlns:a16="http://schemas.microsoft.com/office/drawing/2014/main" id="{93614D6C-F315-A8E3-9050-6B27EA5417BD}"/>
                </a:ext>
              </a:extLst>
            </p:cNvPr>
            <p:cNvPicPr>
              <a:picLocks noChangeAspect="1"/>
            </p:cNvPicPr>
            <p:nvPr/>
          </p:nvPicPr>
          <p:blipFill>
            <a:blip r:embed="rId4"/>
            <a:stretch>
              <a:fillRect/>
            </a:stretch>
          </p:blipFill>
          <p:spPr>
            <a:xfrm>
              <a:off x="3653560" y="4277484"/>
              <a:ext cx="2254403" cy="2090057"/>
            </a:xfrm>
            <a:prstGeom prst="rect">
              <a:avLst/>
            </a:prstGeom>
          </p:spPr>
        </p:pic>
      </p:grpSp>
      <p:grpSp>
        <p:nvGrpSpPr>
          <p:cNvPr id="26" name="Group 25">
            <a:extLst>
              <a:ext uri="{FF2B5EF4-FFF2-40B4-BE49-F238E27FC236}">
                <a16:creationId xmlns:a16="http://schemas.microsoft.com/office/drawing/2014/main" id="{85E752D6-3E92-CD56-21E8-37EAFCB824D2}"/>
              </a:ext>
            </a:extLst>
          </p:cNvPr>
          <p:cNvGrpSpPr/>
          <p:nvPr/>
        </p:nvGrpSpPr>
        <p:grpSpPr>
          <a:xfrm>
            <a:off x="5694343" y="2764079"/>
            <a:ext cx="2254403" cy="3019443"/>
            <a:chOff x="5694343" y="2764079"/>
            <a:chExt cx="2254403" cy="3019443"/>
          </a:xfrm>
        </p:grpSpPr>
        <p:pic>
          <p:nvPicPr>
            <p:cNvPr id="23" name="Picture 22">
              <a:extLst>
                <a:ext uri="{FF2B5EF4-FFF2-40B4-BE49-F238E27FC236}">
                  <a16:creationId xmlns:a16="http://schemas.microsoft.com/office/drawing/2014/main" id="{8399A3B8-FB28-4AF2-F4FC-99C521216F26}"/>
                </a:ext>
              </a:extLst>
            </p:cNvPr>
            <p:cNvPicPr>
              <a:picLocks noChangeAspect="1"/>
            </p:cNvPicPr>
            <p:nvPr/>
          </p:nvPicPr>
          <p:blipFill>
            <a:blip r:embed="rId4"/>
            <a:stretch>
              <a:fillRect/>
            </a:stretch>
          </p:blipFill>
          <p:spPr>
            <a:xfrm>
              <a:off x="5694343" y="2764079"/>
              <a:ext cx="2254403" cy="2090057"/>
            </a:xfrm>
            <a:prstGeom prst="rect">
              <a:avLst/>
            </a:prstGeom>
          </p:spPr>
        </p:pic>
        <p:pic>
          <p:nvPicPr>
            <p:cNvPr id="24" name="Picture 23">
              <a:extLst>
                <a:ext uri="{FF2B5EF4-FFF2-40B4-BE49-F238E27FC236}">
                  <a16:creationId xmlns:a16="http://schemas.microsoft.com/office/drawing/2014/main" id="{9CA96D9D-695F-83D0-5F63-F7B159E39F9E}"/>
                </a:ext>
              </a:extLst>
            </p:cNvPr>
            <p:cNvPicPr>
              <a:picLocks noChangeAspect="1"/>
            </p:cNvPicPr>
            <p:nvPr/>
          </p:nvPicPr>
          <p:blipFill>
            <a:blip r:embed="rId4"/>
            <a:stretch>
              <a:fillRect/>
            </a:stretch>
          </p:blipFill>
          <p:spPr>
            <a:xfrm>
              <a:off x="5694343" y="3693465"/>
              <a:ext cx="2254403" cy="2090057"/>
            </a:xfrm>
            <a:prstGeom prst="rect">
              <a:avLst/>
            </a:prstGeom>
          </p:spPr>
        </p:pic>
      </p:grpSp>
      <p:grpSp>
        <p:nvGrpSpPr>
          <p:cNvPr id="31" name="Group 30">
            <a:extLst>
              <a:ext uri="{FF2B5EF4-FFF2-40B4-BE49-F238E27FC236}">
                <a16:creationId xmlns:a16="http://schemas.microsoft.com/office/drawing/2014/main" id="{8B5112BD-4109-1A26-CF77-58040441F5F1}"/>
              </a:ext>
            </a:extLst>
          </p:cNvPr>
          <p:cNvGrpSpPr/>
          <p:nvPr/>
        </p:nvGrpSpPr>
        <p:grpSpPr>
          <a:xfrm>
            <a:off x="7753101" y="2335408"/>
            <a:ext cx="2286379" cy="4017887"/>
            <a:chOff x="7753101" y="2335408"/>
            <a:chExt cx="2286379" cy="4017887"/>
          </a:xfrm>
        </p:grpSpPr>
        <p:pic>
          <p:nvPicPr>
            <p:cNvPr id="28" name="Picture 27">
              <a:extLst>
                <a:ext uri="{FF2B5EF4-FFF2-40B4-BE49-F238E27FC236}">
                  <a16:creationId xmlns:a16="http://schemas.microsoft.com/office/drawing/2014/main" id="{A155FFF7-95E5-BA75-1F95-D497122F0B1C}"/>
                </a:ext>
              </a:extLst>
            </p:cNvPr>
            <p:cNvPicPr>
              <a:picLocks noChangeAspect="1"/>
            </p:cNvPicPr>
            <p:nvPr/>
          </p:nvPicPr>
          <p:blipFill>
            <a:blip r:embed="rId4"/>
            <a:stretch>
              <a:fillRect/>
            </a:stretch>
          </p:blipFill>
          <p:spPr>
            <a:xfrm>
              <a:off x="7785077" y="2335408"/>
              <a:ext cx="2254403" cy="2090057"/>
            </a:xfrm>
            <a:prstGeom prst="rect">
              <a:avLst/>
            </a:prstGeom>
          </p:spPr>
        </p:pic>
        <p:pic>
          <p:nvPicPr>
            <p:cNvPr id="29" name="Picture 28">
              <a:extLst>
                <a:ext uri="{FF2B5EF4-FFF2-40B4-BE49-F238E27FC236}">
                  <a16:creationId xmlns:a16="http://schemas.microsoft.com/office/drawing/2014/main" id="{B9A6F25A-55BC-25EB-76D7-CDF1546E5CF9}"/>
                </a:ext>
              </a:extLst>
            </p:cNvPr>
            <p:cNvPicPr>
              <a:picLocks noChangeAspect="1"/>
            </p:cNvPicPr>
            <p:nvPr/>
          </p:nvPicPr>
          <p:blipFill>
            <a:blip r:embed="rId4"/>
            <a:stretch>
              <a:fillRect/>
            </a:stretch>
          </p:blipFill>
          <p:spPr>
            <a:xfrm>
              <a:off x="7769089" y="4263238"/>
              <a:ext cx="2254403" cy="2090057"/>
            </a:xfrm>
            <a:prstGeom prst="rect">
              <a:avLst/>
            </a:prstGeom>
          </p:spPr>
        </p:pic>
        <p:pic>
          <p:nvPicPr>
            <p:cNvPr id="30" name="Picture 29">
              <a:extLst>
                <a:ext uri="{FF2B5EF4-FFF2-40B4-BE49-F238E27FC236}">
                  <a16:creationId xmlns:a16="http://schemas.microsoft.com/office/drawing/2014/main" id="{01FBF873-4A1C-1009-9CD5-C668C886B2D8}"/>
                </a:ext>
              </a:extLst>
            </p:cNvPr>
            <p:cNvPicPr>
              <a:picLocks noChangeAspect="1"/>
            </p:cNvPicPr>
            <p:nvPr/>
          </p:nvPicPr>
          <p:blipFill>
            <a:blip r:embed="rId4"/>
            <a:stretch>
              <a:fillRect/>
            </a:stretch>
          </p:blipFill>
          <p:spPr>
            <a:xfrm>
              <a:off x="7753101" y="3299323"/>
              <a:ext cx="2254403" cy="2090057"/>
            </a:xfrm>
            <a:prstGeom prst="rect">
              <a:avLst/>
            </a:prstGeom>
          </p:spPr>
        </p:pic>
      </p:grpSp>
    </p:spTree>
    <p:extLst>
      <p:ext uri="{BB962C8B-B14F-4D97-AF65-F5344CB8AC3E}">
        <p14:creationId xmlns:p14="http://schemas.microsoft.com/office/powerpoint/2010/main" val="1472556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childTnLst>
                          </p:cTn>
                        </p:par>
                        <p:par>
                          <p:cTn id="20" fill="hold">
                            <p:stCondLst>
                              <p:cond delay="2000"/>
                            </p:stCondLst>
                            <p:childTnLst>
                              <p:par>
                                <p:cTn id="21" presetID="10" presetClass="entr" presetSubtype="0" fill="hold" nodeType="afterEffect">
                                  <p:stCondLst>
                                    <p:cond delay="200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4500"/>
                            </p:stCondLst>
                            <p:childTnLst>
                              <p:par>
                                <p:cTn id="25" presetID="10" presetClass="exit" presetSubtype="0" fill="hold" nodeType="afterEffect">
                                  <p:stCondLst>
                                    <p:cond delay="0"/>
                                  </p:stCondLst>
                                  <p:childTnLst>
                                    <p:animEffect transition="out" filter="fade">
                                      <p:cBhvr>
                                        <p:cTn id="26" dur="500"/>
                                        <p:tgtEl>
                                          <p:spTgt spid="31"/>
                                        </p:tgtEl>
                                      </p:cBhvr>
                                    </p:animEffect>
                                    <p:set>
                                      <p:cBhvr>
                                        <p:cTn id="27" dur="1" fill="hold">
                                          <p:stCondLst>
                                            <p:cond delay="499"/>
                                          </p:stCondLst>
                                        </p:cTn>
                                        <p:tgtEl>
                                          <p:spTgt spid="31"/>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26"/>
                                        </p:tgtEl>
                                      </p:cBhvr>
                                    </p:animEffect>
                                    <p:set>
                                      <p:cBhvr>
                                        <p:cTn id="30" dur="1" fill="hold">
                                          <p:stCondLst>
                                            <p:cond delay="499"/>
                                          </p:stCondLst>
                                        </p:cTn>
                                        <p:tgtEl>
                                          <p:spTgt spid="2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21"/>
                                        </p:tgtEl>
                                      </p:cBhvr>
                                    </p:animEffect>
                                    <p:set>
                                      <p:cBhvr>
                                        <p:cTn id="33" dur="1" fill="hold">
                                          <p:stCondLst>
                                            <p:cond delay="499"/>
                                          </p:stCondLst>
                                        </p:cTn>
                                        <p:tgtEl>
                                          <p:spTgt spid="21"/>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16"/>
                                        </p:tgtEl>
                                      </p:cBhvr>
                                    </p:animEffect>
                                    <p:set>
                                      <p:cBhvr>
                                        <p:cTn id="36" dur="1" fill="hold">
                                          <p:stCondLst>
                                            <p:cond delay="499"/>
                                          </p:stCondLst>
                                        </p:cTn>
                                        <p:tgtEl>
                                          <p:spTgt spid="16"/>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A diagram of a neural network with input and output layers and two hidden layers.&#10;">
            <a:extLst>
              <a:ext uri="{FF2B5EF4-FFF2-40B4-BE49-F238E27FC236}">
                <a16:creationId xmlns:a16="http://schemas.microsoft.com/office/drawing/2014/main" id="{540F0EC5-6655-7595-73AF-A3EA744150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822" y="1488663"/>
            <a:ext cx="10300996" cy="503705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a:t>Many Nodes Create a Network</a:t>
            </a:r>
          </a:p>
        </p:txBody>
      </p:sp>
    </p:spTree>
    <p:extLst>
      <p:ext uri="{BB962C8B-B14F-4D97-AF65-F5344CB8AC3E}">
        <p14:creationId xmlns:p14="http://schemas.microsoft.com/office/powerpoint/2010/main" val="18108754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A86F8C9B-4D97-C3C7-173D-E4AEDCDD204C}"/>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tretch>
            <a:fillRect/>
          </a:stretch>
        </p:blipFill>
        <p:spPr bwMode="auto">
          <a:xfrm>
            <a:off x="5280979" y="0"/>
            <a:ext cx="6911021" cy="6857999"/>
          </a:xfrm>
          <a:prstGeom prst="rect">
            <a:avLst/>
          </a:prstGeom>
          <a:noFill/>
          <a:extLst>
            <a:ext uri="{909E8E84-426E-40DD-AFC4-6F175D3DCCD1}">
              <a14:hiddenFill xmlns:a14="http://schemas.microsoft.com/office/drawing/2010/main">
                <a:solidFill>
                  <a:srgbClr val="FFFFFF"/>
                </a:solidFill>
              </a14:hiddenFill>
            </a:ext>
          </a:extLst>
        </p:spPr>
      </p:pic>
      <p:sp>
        <p:nvSpPr>
          <p:cNvPr id="5129" name="Freeform: Shape 5128">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sz="4400" kern="1200">
                <a:solidFill>
                  <a:schemeClr val="tx1"/>
                </a:solidFill>
                <a:latin typeface="+mj-lt"/>
                <a:ea typeface="+mj-ea"/>
                <a:cs typeface="+mj-cs"/>
              </a:rPr>
              <a:t>Gradual Improvement Over Time</a:t>
            </a:r>
          </a:p>
        </p:txBody>
      </p:sp>
      <p:sp>
        <p:nvSpPr>
          <p:cNvPr id="2" name="TextBox 1">
            <a:extLst>
              <a:ext uri="{FF2B5EF4-FFF2-40B4-BE49-F238E27FC236}">
                <a16:creationId xmlns:a16="http://schemas.microsoft.com/office/drawing/2014/main" id="{597E7329-323F-ACFB-CF6A-3582FC8EFD3F}"/>
              </a:ext>
            </a:extLst>
          </p:cNvPr>
          <p:cNvSpPr txBox="1"/>
          <p:nvPr/>
        </p:nvSpPr>
        <p:spPr>
          <a:xfrm>
            <a:off x="7332030" y="6345617"/>
            <a:ext cx="3130278" cy="369332"/>
          </a:xfrm>
          <a:prstGeom prst="rect">
            <a:avLst/>
          </a:prstGeom>
          <a:noFill/>
        </p:spPr>
        <p:txBody>
          <a:bodyPr wrap="square" rtlCol="0">
            <a:spAutoFit/>
          </a:bodyPr>
          <a:lstStyle/>
          <a:p>
            <a:r>
              <a:rPr lang="en-US" dirty="0"/>
              <a:t>Image generated using AI tools</a:t>
            </a:r>
          </a:p>
        </p:txBody>
      </p:sp>
    </p:spTree>
    <p:extLst>
      <p:ext uri="{BB962C8B-B14F-4D97-AF65-F5344CB8AC3E}">
        <p14:creationId xmlns:p14="http://schemas.microsoft.com/office/powerpoint/2010/main" val="15335515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14" ma:contentTypeDescription="Create a new document." ma:contentTypeScope="" ma:versionID="baf97ebdb055b6e802f85d85f7430d7a">
  <xsd:schema xmlns:xsd="http://www.w3.org/2001/XMLSchema" xmlns:xs="http://www.w3.org/2001/XMLSchema" xmlns:p="http://schemas.microsoft.com/office/2006/metadata/properties" xmlns:ns2="457672a9-2aae-4e32-9c0c-21a1a727485c" xmlns:ns3="dab19d59-310d-4ad5-9870-435903295c2c" targetNamespace="http://schemas.microsoft.com/office/2006/metadata/properties" ma:root="true" ma:fieldsID="435a8bddba1e3444b1f1aea000650766" ns2:_="" ns3:_="">
    <xsd:import namespace="457672a9-2aae-4e32-9c0c-21a1a727485c"/>
    <xsd:import namespace="dab19d59-310d-4ad5-9870-435903295c2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3:SharedWithUsers" minOccurs="0"/>
                <xsd:element ref="ns3:SharedWithDetail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b19d59-310d-4ad5-9870-435903295c2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38677FA-F138-428B-9820-6F102A8FC0B0}">
  <ds:schemaRefs>
    <ds:schemaRef ds:uri="http://purl.org/dc/terms/"/>
    <ds:schemaRef ds:uri="http://purl.org/dc/dcmitype/"/>
    <ds:schemaRef ds:uri="http://purl.org/dc/elements/1.1/"/>
    <ds:schemaRef ds:uri="http://schemas.openxmlformats.org/package/2006/metadata/core-properties"/>
    <ds:schemaRef ds:uri="http://schemas.microsoft.com/office/2006/documentManagement/types"/>
    <ds:schemaRef ds:uri="457672a9-2aae-4e32-9c0c-21a1a727485c"/>
    <ds:schemaRef ds:uri="dab19d59-310d-4ad5-9870-435903295c2c"/>
    <ds:schemaRef ds:uri="http://www.w3.org/XML/1998/namespac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7E8D0B54-EA8A-470E-AA56-47CC8CFEFA35}">
  <ds:schemaRefs>
    <ds:schemaRef ds:uri="http://schemas.microsoft.com/sharepoint/v3/contenttype/forms"/>
  </ds:schemaRefs>
</ds:datastoreItem>
</file>

<file path=customXml/itemProps3.xml><?xml version="1.0" encoding="utf-8"?>
<ds:datastoreItem xmlns:ds="http://schemas.openxmlformats.org/officeDocument/2006/customXml" ds:itemID="{4319A9E7-78E9-4DE6-AD05-BBAB51A686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dab19d59-310d-4ad5-9870-435903295c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1593</TotalTime>
  <Words>2392</Words>
  <Application>Microsoft Office PowerPoint</Application>
  <PresentationFormat>Widescreen</PresentationFormat>
  <Paragraphs>118</Paragraphs>
  <Slides>20</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Avenir</vt:lpstr>
      <vt:lpstr>Avenir Black</vt:lpstr>
      <vt:lpstr>Avenir Heavy</vt:lpstr>
      <vt:lpstr>Avenir Light Oblique</vt:lpstr>
      <vt:lpstr>Avenir Medium</vt:lpstr>
      <vt:lpstr>Calibri</vt:lpstr>
      <vt:lpstr>Courier New</vt:lpstr>
      <vt:lpstr>Segoe UI</vt:lpstr>
      <vt:lpstr>Office Theme</vt:lpstr>
      <vt:lpstr>PowerPoint Presentation</vt:lpstr>
      <vt:lpstr>Deep Learning Foundations</vt:lpstr>
      <vt:lpstr>Module 1 Objectives</vt:lpstr>
      <vt:lpstr>What Are Neural Networks?</vt:lpstr>
      <vt:lpstr>Introducing, The Node</vt:lpstr>
      <vt:lpstr>Many Nodes Create a Network</vt:lpstr>
      <vt:lpstr>Many Nodes Create a Network</vt:lpstr>
      <vt:lpstr>Many Nodes Create a Network</vt:lpstr>
      <vt:lpstr>Gradual Improvement Over Time</vt:lpstr>
      <vt:lpstr>What is Deep Learning?</vt:lpstr>
      <vt:lpstr>Imagine You’re Making a Cake…</vt:lpstr>
      <vt:lpstr>What Can I Do with Neural Networks?</vt:lpstr>
      <vt:lpstr>Example Neural Network Applications</vt:lpstr>
      <vt:lpstr>Types of Networks</vt:lpstr>
      <vt:lpstr>Example Network Architectures</vt:lpstr>
      <vt:lpstr>A Word on Model Zoos</vt:lpstr>
      <vt:lpstr>Python AI Frameworks</vt:lpstr>
      <vt:lpstr>Which Framework to Use?</vt:lpstr>
      <vt:lpstr>A Vision Quest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Rhodes,Elizabeth A</dc:creator>
  <cp:lastModifiedBy>Lutticken,Ian</cp:lastModifiedBy>
  <cp:revision>38</cp:revision>
  <dcterms:created xsi:type="dcterms:W3CDTF">2022-10-29T18:14:49Z</dcterms:created>
  <dcterms:modified xsi:type="dcterms:W3CDTF">2024-02-09T21:56:55Z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